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notesSlides/notesSlide38.xml" ContentType="application/vnd.openxmlformats-officedocument.presentationml.notesSlide+xml"/>
  <Override PartName="/ppt/diagrams/colors11.xml" ContentType="application/vnd.openxmlformats-officedocument.drawingml.diagramColors+xml"/>
  <Override PartName="/ppt/notesSlides/notesSlide49.xml" ContentType="application/vnd.openxmlformats-officedocument.presentationml.notesSlide+xml"/>
  <Override PartName="/ppt/slides/slide25.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heme/themeOverride1.xml" ContentType="application/vnd.openxmlformats-officedocument.themeOverride+xml"/>
  <Override PartName="/ppt/notesSlides/notesSlide63.xml" ContentType="application/vnd.openxmlformats-officedocument.presentationml.notesSlide+xml"/>
  <Override PartName="/ppt/charts/chart13.xml" ContentType="application/vnd.openxmlformats-officedocument.drawingml.chart+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notesSlides/notesSlide68.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diagrams/quickStyle3.xml" ContentType="application/vnd.openxmlformats-officedocument.drawingml.diagramStyle+xml"/>
  <Override PartName="/ppt/notesSlides/notesSlide57.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Default Extension="emf" ContentType="image/x-emf"/>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diagrams/data10.xml" ContentType="application/vnd.openxmlformats-officedocument.drawingml.diagramData+xml"/>
  <Override PartName="/ppt/theme/themeOverride2.xml" ContentType="application/vnd.openxmlformats-officedocument.themeOverride+xml"/>
  <Override PartName="/ppt/notesSlides/notesSlide53.xml" ContentType="application/vnd.openxmlformats-officedocument.presentationml.notesSl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diagrams/data7.xml" ContentType="application/vnd.openxmlformats-officedocument.drawingml.diagramData+xml"/>
  <Override PartName="/ppt/diagrams/colors9.xml" ContentType="application/vnd.openxmlformats-officedocument.drawingml.diagramColors+xml"/>
  <Override PartName="/ppt/notesSlides/notesSlide42.xml" ContentType="application/vnd.openxmlformats-officedocument.presentationml.notesSlide+xml"/>
  <Override PartName="/ppt/diagrams/quickStyle14.xml" ContentType="application/vnd.openxmlformats-officedocument.drawingml.diagramStyle+xml"/>
  <Override PartName="/ppt/notesSlides/notesSlide60.xml" ContentType="application/vnd.openxmlformats-officedocument.presentationml.notesSlide+xml"/>
  <Override PartName="/ppt/diagrams/drawing15.xml" ContentType="application/vnd.ms-office.drawingml.diagramDrawing+xml"/>
  <Override PartName="/ppt/charts/chart8.xml" ContentType="application/vnd.openxmlformats-officedocument.drawingml.char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drawing8.xml" ContentType="application/vnd.ms-office.drawingml.diagramDrawing+xml"/>
  <Override PartName="/ppt/charts/chart10.xml" ContentType="application/vnd.openxmlformats-officedocument.drawingml.chart+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charts/chart4.xml" ContentType="application/vnd.openxmlformats-officedocument.drawingml.chart+xml"/>
  <Override PartName="/ppt/diagrams/layout14.xml" ContentType="application/vnd.openxmlformats-officedocument.drawingml.diagramLayout+xml"/>
  <Override PartName="/ppt/slides/slide49.xml" ContentType="application/vnd.openxmlformats-officedocument.presentationml.slide+xml"/>
  <Override PartName="/ppt/notesSlides/notesSlide4.xml" ContentType="application/vnd.openxmlformats-officedocument.presentationml.notesSlide+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diagrams/data11.xml" ContentType="application/vnd.openxmlformats-officedocument.drawingml.diagramData+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charts/chart15.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diagrams/quickStyle15.xml" ContentType="application/vnd.openxmlformats-officedocument.drawingml.diagramStyle+xml"/>
  <Override PartName="/ppt/notesSlides/notesSlide61.xml" ContentType="application/vnd.openxmlformats-officedocument.presentationml.notesSlide+xml"/>
  <Override PartName="/ppt/diagrams/drawing16.xml" ContentType="application/vnd.ms-office.drawingml.diagramDrawing+xml"/>
  <Override PartName="/ppt/charts/chart9.xml" ContentType="application/vnd.openxmlformats-officedocument.drawingml.chart+xml"/>
  <Override PartName="/ppt/charts/chart11.xml" ContentType="application/vnd.openxmlformats-officedocument.drawingml.chart+xml"/>
  <Override PartName="/ppt/notesSlides/notesSlide9.xml" ContentType="application/vnd.openxmlformats-officedocument.presentationml.notesSlide+xml"/>
  <Override PartName="/ppt/diagrams/layout3.xml" ContentType="application/vnd.openxmlformats-officedocument.drawingml.diagramLayout+xml"/>
  <Override PartName="/ppt/notesSlides/notesSlide21.xml" ContentType="application/vnd.openxmlformats-officedocument.presentationml.notesSlide+xml"/>
  <Override PartName="/ppt/diagrams/data4.xml" ContentType="application/vnd.openxmlformats-officedocument.drawingml.diagramData+xml"/>
  <Override PartName="/ppt/diagrams/drawing9.xml" ContentType="application/vnd.ms-office.drawingml.diagramDrawing+xml"/>
  <Override PartName="/ppt/notesSlides/notesSlide50.xml" ContentType="application/vnd.openxmlformats-officedocument.presentationml.notesSlide+xml"/>
  <Override PartName="/ppt/diagrams/layout15.xml" ContentType="application/vnd.openxmlformats-officedocument.drawingml.diagramLayout+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charts/chart5.xml" ContentType="application/vnd.openxmlformats-officedocument.drawingml.chart+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diagrams/layout11.xml" ContentType="application/vnd.openxmlformats-officedocument.drawingml.diagramLayout+xml"/>
  <Override PartName="/ppt/charts/chart1.xml" ContentType="application/vnd.openxmlformats-officedocument.drawingml.chart+xml"/>
  <Override PartName="/ppt/diagrams/colors14.xml" ContentType="application/vnd.openxmlformats-officedocument.drawingml.diagramColor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59.xml" ContentType="application/vnd.openxmlformats-officedocument.presentationml.notesSlid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diagrams/colors10.xml" ContentType="application/vnd.openxmlformats-officedocument.drawingml.diagramColors+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37.xml" ContentType="application/vnd.openxmlformats-officedocument.presentationml.notesSlide+xml"/>
  <Override PartName="/ppt/diagrams/data12.xml" ContentType="application/vnd.openxmlformats-officedocument.drawingml.diagramData+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diagrams/data9.xml" ContentType="application/vnd.openxmlformats-officedocument.drawingml.diagramData+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diagrams/quickStyle16.xml" ContentType="application/vnd.openxmlformats-officedocument.drawingml.diagramStyle+xml"/>
  <Override PartName="/ppt/slides/slide20.xml" ContentType="application/vnd.openxmlformats-officedocument.presentationml.slide+xml"/>
  <Override PartName="/ppt/diagrams/layout4.xml" ContentType="application/vnd.openxmlformats-officedocument.drawingml.diagram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charts/chart12.xml" ContentType="application/vnd.openxmlformats-officedocument.drawingml.chart+xml"/>
  <Override PartName="/ppt/notesSlides/notesSlide11.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40.xml" ContentType="application/vnd.openxmlformats-officedocument.presentationml.notesSlide+xml"/>
  <Override PartName="/ppt/diagrams/quickStyle12.xml" ContentType="application/vnd.openxmlformats-officedocument.drawingml.diagramStyle+xml"/>
  <Override PartName="/ppt/diagrams/drawing13.xml" ContentType="application/vnd.ms-office.drawingml.diagramDrawing+xml"/>
  <Override PartName="/ppt/charts/chart6.xml" ContentType="application/vnd.openxmlformats-officedocument.drawingml.chart+xml"/>
  <Override PartName="/ppt/diagrams/layout16.xml" ContentType="application/vnd.openxmlformats-officedocument.drawingml.diagramLayout+xml"/>
  <Override PartName="/ppt/notesSlides/notesSlide6.xml" ContentType="application/vnd.openxmlformats-officedocument.presentationml.notesSlide+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charts/chart2.xml" ContentType="application/vnd.openxmlformats-officedocument.drawingml.chart+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67.xml" ContentType="application/vnd.openxmlformats-officedocument.presentationml.notesSlide+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notesSlides/notesSlide23.xml" ContentType="application/vnd.openxmlformats-officedocument.presentationml.notesSlide+xml"/>
  <Override PartName="/ppt/diagrams/data6.xml" ContentType="application/vnd.openxmlformats-officedocument.drawingml.diagramData+xml"/>
  <Override PartName="/ppt/notesSlides/notesSlide12.xml" ContentType="application/vnd.openxmlformats-officedocument.presentationml.notesSlide+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charts/chart7.xml" ContentType="application/vnd.openxmlformats-officedocument.drawingml.chart+xml"/>
  <Override PartName="/ppt/diagrams/drawing7.xml" ContentType="application/vnd.ms-office.drawingml.diagramDrawing+xml"/>
  <Override PartName="/ppt/diagrams/layout13.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slides/slide48.xml" ContentType="application/vnd.openxmlformats-officedocument.presentationml.slide+xml"/>
  <Override PartName="/ppt/notesSlides/notesSlide3.xml" ContentType="application/vnd.openxmlformats-officedocument.presentationml.notesSlide+xml"/>
  <Override PartName="/ppt/diagrams/colors12.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45" r:id="rId1"/>
  </p:sldMasterIdLst>
  <p:notesMasterIdLst>
    <p:notesMasterId r:id="rId70"/>
  </p:notesMasterIdLst>
  <p:sldIdLst>
    <p:sldId id="491" r:id="rId2"/>
    <p:sldId id="333" r:id="rId3"/>
    <p:sldId id="505" r:id="rId4"/>
    <p:sldId id="578" r:id="rId5"/>
    <p:sldId id="579" r:id="rId6"/>
    <p:sldId id="575" r:id="rId7"/>
    <p:sldId id="576" r:id="rId8"/>
    <p:sldId id="577" r:id="rId9"/>
    <p:sldId id="492" r:id="rId10"/>
    <p:sldId id="493" r:id="rId11"/>
    <p:sldId id="494" r:id="rId12"/>
    <p:sldId id="508" r:id="rId13"/>
    <p:sldId id="543" r:id="rId14"/>
    <p:sldId id="544" r:id="rId15"/>
    <p:sldId id="596" r:id="rId16"/>
    <p:sldId id="495" r:id="rId17"/>
    <p:sldId id="499" r:id="rId18"/>
    <p:sldId id="498" r:id="rId19"/>
    <p:sldId id="500" r:id="rId20"/>
    <p:sldId id="545" r:id="rId21"/>
    <p:sldId id="501" r:id="rId22"/>
    <p:sldId id="458" r:id="rId23"/>
    <p:sldId id="513" r:id="rId24"/>
    <p:sldId id="583" r:id="rId25"/>
    <p:sldId id="514" r:id="rId26"/>
    <p:sldId id="515" r:id="rId27"/>
    <p:sldId id="516" r:id="rId28"/>
    <p:sldId id="517" r:id="rId29"/>
    <p:sldId id="518" r:id="rId30"/>
    <p:sldId id="519" r:id="rId31"/>
    <p:sldId id="520" r:id="rId32"/>
    <p:sldId id="521" r:id="rId33"/>
    <p:sldId id="522" r:id="rId34"/>
    <p:sldId id="471" r:id="rId35"/>
    <p:sldId id="472" r:id="rId36"/>
    <p:sldId id="473" r:id="rId37"/>
    <p:sldId id="474" r:id="rId38"/>
    <p:sldId id="482" r:id="rId39"/>
    <p:sldId id="531" r:id="rId40"/>
    <p:sldId id="532" r:id="rId41"/>
    <p:sldId id="535" r:id="rId42"/>
    <p:sldId id="547" r:id="rId43"/>
    <p:sldId id="548" r:id="rId44"/>
    <p:sldId id="483" r:id="rId45"/>
    <p:sldId id="551" r:id="rId46"/>
    <p:sldId id="584" r:id="rId47"/>
    <p:sldId id="371" r:id="rId48"/>
    <p:sldId id="564" r:id="rId49"/>
    <p:sldId id="375" r:id="rId50"/>
    <p:sldId id="585" r:id="rId51"/>
    <p:sldId id="586" r:id="rId52"/>
    <p:sldId id="567" r:id="rId53"/>
    <p:sldId id="572" r:id="rId54"/>
    <p:sldId id="587" r:id="rId55"/>
    <p:sldId id="581" r:id="rId56"/>
    <p:sldId id="589" r:id="rId57"/>
    <p:sldId id="590" r:id="rId58"/>
    <p:sldId id="591" r:id="rId59"/>
    <p:sldId id="592" r:id="rId60"/>
    <p:sldId id="593" r:id="rId61"/>
    <p:sldId id="588" r:id="rId62"/>
    <p:sldId id="595" r:id="rId63"/>
    <p:sldId id="597" r:id="rId64"/>
    <p:sldId id="598" r:id="rId65"/>
    <p:sldId id="599" r:id="rId66"/>
    <p:sldId id="600" r:id="rId67"/>
    <p:sldId id="601" r:id="rId68"/>
    <p:sldId id="594" r:id="rId69"/>
  </p:sldIdLst>
  <p:sldSz cx="9144000" cy="6858000" type="screen4x3"/>
  <p:notesSz cx="7099300" cy="10234613"/>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varScale="1">
        <p:scale>
          <a:sx n="74" d="100"/>
          <a:sy n="74" d="100"/>
        </p:scale>
        <p:origin x="-105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openxmlformats.org/officeDocument/2006/relationships/oleObject" Target="file:///C:\Users\Lia%20&amp;%20Astolfo\Desktop\VALERIA%20MATERIALI_2\Per%20Linee%20Guida\GRAFICI%20X%20LINEE%20GUIDA\Riepilogo_Questionario%20Genitori_NAZIONALE.xlsm"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oleObject" Target="file:///C:\Users\Lia%20&amp;%20Astolfo\Desktop\VALERIA%20MATERIALI_2\monitoraggio%20giugno\FINE%20ANNO\MONIT.%20FINALE%20Giugno%2011%20Data%20base%20Sc.%20Sup.Uff%20RIEMPITO.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Lia%20&amp;%20Astolfo\Desktop\VALERIA%20MATERIALI_2\monitoraggio%20giugno\FINE%20ANNO\MONIT.%20FINALE%20Giugno%2011%20Data%20base%20Sc.%20Sup.Uff%20RIEMPITO.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Lia%20&amp;%20Astolfo\Desktop\VALERIA%20MATERIALI_2\monitoraggio%20giugno\FINE%20ANNO\MONIT.%20FINALE%20Giugno%2011%20Data%20base%20Sc.%20Sup.Uff%20RIEMPITO.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Lia%20&amp;%20Astolfo\Desktop\VALERIA%20MATERIALI_2\monitoraggio%20giugno\FINE%20ANNO\MONIT.%20FINALE%20Giugno%2011%20Data%20base%20Sc.%20Sup.Uff%20RIEMPITO.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Lia%20&amp;%20Astolfo\Desktop\VALERIA%20MATERIALI_2\monitoraggio%20giugno\FINE%20ANNO\MONIT.%20FINALE%20Giugno%2011%20Data%20base%20Sc.%20Sup.Uff%20RIEMPITO.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Lia%20&amp;%20Astolfo\Desktop\VALERIA%20MATERIALI_2\monitoraggio%20giugno\FINE%20ANNO\MONIT.%20FINALE%20Giugno%2011%20Data%20base%20Sc.%20Sup.Uff%20RIEMPITO.xls"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Users\Lia%20&amp;%20Astolfo\Desktop\VALERIA%20MATERIALI_2\Per%20Linee%20Guida\GRAFICI%20X%20LINEE%20GUIDA\CIOFS\Riepilogo_Questionario%20Genitori_CFP.xlsm"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C:\Users\Lia%20&amp;%20Astolfo\Desktop\VALERIA%20MATERIALI_2\Per%20Linee%20Guida\riflession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ia%20&amp;%20Astolfo\Desktop\VALERIA%20MATERIALI_2\Per%20Linee%20Guida\riflession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ia%20&amp;%20Astolfo\Desktop\VALERIA%20MATERIALI_2\Per%20Linee%20Guida\riflession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Lia%20&amp;%20Astolfo\Desktop\VALERIA%20MATERIALI_2\Per%20Linee%20Guida\riflessione.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Lia%20&amp;%20Astolfo\Desktop\VALERIA%20MATERIALI_2\DATI%20Scuole%20seconda%20somministrazione\AUDITINO%20RIASSUNTIVO_Corretto.xlsm"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Lia%20&amp;%20Astolfo\Desktop\VALERIA%20MATERIALI_2\monitoraggio%20giugno\FINE%20ANNO\MONIT.%20FINALE%20Giugno%2011%20Data%20base%20Sc.%20Sup.Uff%20RIEMPITO.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Lia%20&amp;%20Astolfo\Desktop\VALERIA%20MATERIALI_2\monitoraggio%20giugno\FINE%20ANNO\MONIT.%20FINALE%20Giugno%2011%20Data%20base%20Sc.%20Sup.Uff%20RIEMPITO.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style val="43"/>
  <c:clrMapOvr bg1="lt1" tx1="dk1" bg2="lt2" tx2="dk2" accent1="accent1" accent2="accent2" accent3="accent3" accent4="accent4" accent5="accent5" accent6="accent6" hlink="hlink" folHlink="folHlink"/>
  <c:chart>
    <c:title>
      <c:tx>
        <c:rich>
          <a:bodyPr/>
          <a:lstStyle/>
          <a:p>
            <a:pPr>
              <a:defRPr sz="1400" baseline="0">
                <a:solidFill>
                  <a:schemeClr val="tx1"/>
                </a:solidFill>
              </a:defRPr>
            </a:pPr>
            <a:r>
              <a:rPr lang="it-IT" sz="1400" baseline="0" dirty="0" smtClean="0">
                <a:solidFill>
                  <a:schemeClr val="tx2">
                    <a:lumMod val="75000"/>
                  </a:schemeClr>
                </a:solidFill>
              </a:rPr>
              <a:t>Siete </a:t>
            </a:r>
            <a:r>
              <a:rPr lang="it-IT" sz="1400" baseline="0" dirty="0">
                <a:solidFill>
                  <a:schemeClr val="tx2">
                    <a:lumMod val="75000"/>
                  </a:schemeClr>
                </a:solidFill>
              </a:rPr>
              <a:t>soddisfatti del rendimento scolastico di vostro/a figlio/figlia ? (1= per nulla; 4= molto)</a:t>
            </a:r>
          </a:p>
          <a:p>
            <a:pPr>
              <a:defRPr sz="1400" baseline="0">
                <a:solidFill>
                  <a:schemeClr val="tx1"/>
                </a:solidFill>
              </a:defRPr>
            </a:pPr>
            <a:r>
              <a:rPr lang="it-IT" sz="1400" baseline="0" dirty="0">
                <a:solidFill>
                  <a:schemeClr val="tx2">
                    <a:lumMod val="75000"/>
                  </a:schemeClr>
                </a:solidFill>
              </a:rPr>
              <a:t>MEDIA </a:t>
            </a:r>
            <a:r>
              <a:rPr lang="it-IT" sz="1400" baseline="0" dirty="0" smtClean="0">
                <a:solidFill>
                  <a:schemeClr val="tx2">
                    <a:lumMod val="75000"/>
                  </a:schemeClr>
                </a:solidFill>
              </a:rPr>
              <a:t>RISPOSTE              (Scuole)</a:t>
            </a:r>
            <a:endParaRPr lang="it-IT" sz="1400" baseline="0" dirty="0">
              <a:solidFill>
                <a:schemeClr val="tx2">
                  <a:lumMod val="75000"/>
                </a:schemeClr>
              </a:solidFill>
            </a:endParaRPr>
          </a:p>
        </c:rich>
      </c:tx>
      <c:layout/>
    </c:title>
    <c:plotArea>
      <c:layout/>
      <c:barChart>
        <c:barDir val="bar"/>
        <c:grouping val="clustered"/>
        <c:ser>
          <c:idx val="0"/>
          <c:order val="0"/>
          <c:tx>
            <c:strRef>
              <c:f>Questionario!$A$3</c:f>
              <c:strCache>
                <c:ptCount val="1"/>
                <c:pt idx="0">
                  <c:v>1. Siete soddisfatti del rendimento scolastico di vostro/a figlio/figlia ?</c:v>
                </c:pt>
              </c:strCache>
            </c:strRef>
          </c:tx>
          <c:dLbls>
            <c:txPr>
              <a:bodyPr/>
              <a:lstStyle/>
              <a:p>
                <a:pPr>
                  <a:defRPr baseline="0">
                    <a:solidFill>
                      <a:schemeClr val="tx1"/>
                    </a:solidFill>
                  </a:defRPr>
                </a:pPr>
                <a:endParaRPr lang="it-IT"/>
              </a:p>
            </c:txPr>
            <c:showVal val="1"/>
          </c:dLbls>
          <c:cat>
            <c:strLit>
              <c:ptCount val="1"/>
              <c:pt idx="0">
                <c:v>Media</c:v>
              </c:pt>
            </c:strLit>
          </c:cat>
          <c:val>
            <c:numRef>
              <c:f>Riepilogo!$L$2</c:f>
              <c:numCache>
                <c:formatCode>General</c:formatCode>
                <c:ptCount val="1"/>
                <c:pt idx="0">
                  <c:v>2.4887983706721002</c:v>
                </c:pt>
              </c:numCache>
            </c:numRef>
          </c:val>
        </c:ser>
        <c:dLbls>
          <c:showVal val="1"/>
        </c:dLbls>
        <c:axId val="52901376"/>
        <c:axId val="52902912"/>
      </c:barChart>
      <c:catAx>
        <c:axId val="52901376"/>
        <c:scaling>
          <c:orientation val="maxMin"/>
        </c:scaling>
        <c:axPos val="l"/>
        <c:numFmt formatCode="General" sourceLinked="1"/>
        <c:tickLblPos val="nextTo"/>
        <c:txPr>
          <a:bodyPr/>
          <a:lstStyle/>
          <a:p>
            <a:pPr>
              <a:defRPr baseline="0">
                <a:solidFill>
                  <a:schemeClr val="tx1"/>
                </a:solidFill>
              </a:defRPr>
            </a:pPr>
            <a:endParaRPr lang="it-IT"/>
          </a:p>
        </c:txPr>
        <c:crossAx val="52902912"/>
        <c:crossesAt val="0"/>
        <c:auto val="1"/>
        <c:lblAlgn val="ctr"/>
        <c:lblOffset val="100"/>
      </c:catAx>
      <c:valAx>
        <c:axId val="52902912"/>
        <c:scaling>
          <c:orientation val="minMax"/>
          <c:max val="5"/>
          <c:min val="0"/>
        </c:scaling>
        <c:delete val="1"/>
        <c:axPos val="t"/>
        <c:majorGridlines>
          <c:spPr>
            <a:ln w="25400">
              <a:solidFill>
                <a:srgbClr val="FF0000"/>
              </a:solidFill>
            </a:ln>
          </c:spPr>
        </c:majorGridlines>
        <c:numFmt formatCode="General" sourceLinked="1"/>
        <c:majorTickMark val="none"/>
        <c:tickLblPos val="none"/>
        <c:crossAx val="52901376"/>
        <c:crosses val="autoZero"/>
        <c:crossBetween val="between"/>
        <c:majorUnit val="2.5"/>
        <c:minorUnit val="1"/>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plotVisOnly val="1"/>
  </c:chart>
  <c:spPr>
    <a:solidFill>
      <a:sysClr val="window" lastClr="FFFFFF">
        <a:lumMod val="85000"/>
      </a:sysClr>
    </a:solidFill>
  </c:sp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pPr>
            <a:r>
              <a:rPr lang="en-US" sz="1400">
                <a:solidFill>
                  <a:schemeClr val="tx2">
                    <a:lumMod val="75000"/>
                  </a:schemeClr>
                </a:solidFill>
              </a:rPr>
              <a:t>Il docente agli occhi dello studente</a:t>
            </a:r>
          </a:p>
        </c:rich>
      </c:tx>
      <c:layout/>
    </c:title>
    <c:plotArea>
      <c:layout/>
      <c:barChart>
        <c:barDir val="bar"/>
        <c:grouping val="clustered"/>
        <c:ser>
          <c:idx val="29"/>
          <c:order val="0"/>
          <c:tx>
            <c:v>scuole</c:v>
          </c:tx>
          <c:spPr>
            <a:solidFill>
              <a:schemeClr val="accent2">
                <a:lumMod val="75000"/>
              </a:schemeClr>
            </a:solidFill>
          </c:spPr>
          <c:dLbls>
            <c:txPr>
              <a:bodyPr/>
              <a:lstStyle/>
              <a:p>
                <a:pPr>
                  <a:defRPr sz="1200" baseline="0"/>
                </a:pPr>
                <a:endParaRPr lang="it-IT"/>
              </a:p>
            </c:txPr>
            <c:showVal val="1"/>
          </c:dLbls>
          <c:cat>
            <c:strRef>
              <c:f>Foglio1!$A$22:$A$23</c:f>
              <c:strCache>
                <c:ptCount val="2"/>
                <c:pt idx="0">
                  <c:v>Compreso da studenti</c:v>
                </c:pt>
                <c:pt idx="1">
                  <c:v>Apprezzzato da studenti</c:v>
                </c:pt>
              </c:strCache>
            </c:strRef>
          </c:cat>
          <c:val>
            <c:numRef>
              <c:f>Foglio1!$AE$22:$AE$23</c:f>
              <c:numCache>
                <c:formatCode>General</c:formatCode>
                <c:ptCount val="2"/>
                <c:pt idx="0">
                  <c:v>3.9</c:v>
                </c:pt>
                <c:pt idx="1">
                  <c:v>3.2</c:v>
                </c:pt>
              </c:numCache>
            </c:numRef>
          </c:val>
        </c:ser>
        <c:ser>
          <c:idx val="30"/>
          <c:order val="1"/>
          <c:tx>
            <c:v>CFP</c:v>
          </c:tx>
          <c:spPr>
            <a:solidFill>
              <a:schemeClr val="tx2">
                <a:lumMod val="75000"/>
              </a:schemeClr>
            </a:solidFill>
          </c:spPr>
          <c:dLbls>
            <c:txPr>
              <a:bodyPr/>
              <a:lstStyle/>
              <a:p>
                <a:pPr>
                  <a:defRPr sz="1200" baseline="0"/>
                </a:pPr>
                <a:endParaRPr lang="it-IT"/>
              </a:p>
            </c:txPr>
            <c:showVal val="1"/>
          </c:dLbls>
          <c:cat>
            <c:strRef>
              <c:f>Foglio1!$A$22:$A$23</c:f>
              <c:strCache>
                <c:ptCount val="2"/>
                <c:pt idx="0">
                  <c:v>Compreso da studenti</c:v>
                </c:pt>
                <c:pt idx="1">
                  <c:v>Apprezzzato da studenti</c:v>
                </c:pt>
              </c:strCache>
            </c:strRef>
          </c:cat>
          <c:val>
            <c:numRef>
              <c:f>Foglio1!$AF$22:$AF$23</c:f>
              <c:numCache>
                <c:formatCode>General</c:formatCode>
                <c:ptCount val="2"/>
                <c:pt idx="0">
                  <c:v>3.9</c:v>
                </c:pt>
                <c:pt idx="1">
                  <c:v>3.2</c:v>
                </c:pt>
              </c:numCache>
            </c:numRef>
          </c:val>
        </c:ser>
        <c:axId val="61522304"/>
        <c:axId val="61534208"/>
      </c:barChart>
      <c:catAx>
        <c:axId val="61522304"/>
        <c:scaling>
          <c:orientation val="minMax"/>
        </c:scaling>
        <c:axPos val="l"/>
        <c:numFmt formatCode="General" sourceLinked="1"/>
        <c:tickLblPos val="nextTo"/>
        <c:txPr>
          <a:bodyPr/>
          <a:lstStyle/>
          <a:p>
            <a:pPr>
              <a:defRPr sz="1200" baseline="0"/>
            </a:pPr>
            <a:endParaRPr lang="it-IT"/>
          </a:p>
        </c:txPr>
        <c:crossAx val="61534208"/>
        <c:crosses val="autoZero"/>
        <c:auto val="1"/>
        <c:lblAlgn val="ctr"/>
        <c:lblOffset val="100"/>
      </c:catAx>
      <c:valAx>
        <c:axId val="61534208"/>
        <c:scaling>
          <c:orientation val="minMax"/>
          <c:max val="5"/>
          <c:min val="1"/>
        </c:scaling>
        <c:axPos val="b"/>
        <c:majorGridlines/>
        <c:numFmt formatCode="General" sourceLinked="1"/>
        <c:tickLblPos val="nextTo"/>
        <c:crossAx val="61522304"/>
        <c:crosses val="autoZero"/>
        <c:crossBetween val="between"/>
        <c:majorUnit val="1"/>
      </c:valA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plotArea>
    <c:legend>
      <c:legendPos val="r"/>
      <c:layout/>
      <c:txPr>
        <a:bodyPr/>
        <a:lstStyle/>
        <a:p>
          <a:pPr>
            <a:defRPr sz="1200" baseline="0"/>
          </a:pPr>
          <a:endParaRPr lang="it-IT"/>
        </a:p>
      </c:txPr>
    </c:legend>
    <c:plotVisOnly val="1"/>
    <c:dispBlanksAs val="gap"/>
  </c:chart>
  <c:spPr>
    <a:solidFill>
      <a:schemeClr val="bg1">
        <a:lumMod val="75000"/>
      </a:schemeClr>
    </a:solidFill>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pPr>
            <a:r>
              <a:rPr lang="en-US" sz="1400">
                <a:solidFill>
                  <a:schemeClr val="tx2">
                    <a:lumMod val="75000"/>
                  </a:schemeClr>
                </a:solidFill>
              </a:rPr>
              <a:t>Autoriflessione dello studente</a:t>
            </a:r>
          </a:p>
        </c:rich>
      </c:tx>
      <c:layout/>
    </c:title>
    <c:plotArea>
      <c:layout/>
      <c:barChart>
        <c:barDir val="bar"/>
        <c:grouping val="clustered"/>
        <c:ser>
          <c:idx val="29"/>
          <c:order val="0"/>
          <c:tx>
            <c:v>scuole</c:v>
          </c:tx>
          <c:spPr>
            <a:solidFill>
              <a:schemeClr val="accent2">
                <a:lumMod val="75000"/>
              </a:schemeClr>
            </a:solidFill>
          </c:spPr>
          <c:dLbls>
            <c:txPr>
              <a:bodyPr/>
              <a:lstStyle/>
              <a:p>
                <a:pPr>
                  <a:defRPr sz="1200" baseline="0"/>
                </a:pPr>
                <a:endParaRPr lang="it-IT"/>
              </a:p>
            </c:txPr>
            <c:showVal val="1"/>
          </c:dLbls>
          <c:cat>
            <c:strRef>
              <c:f>Foglio1!$A$27:$A$28</c:f>
              <c:strCache>
                <c:ptCount val="2"/>
                <c:pt idx="0">
                  <c:v>Compreso da studenti</c:v>
                </c:pt>
                <c:pt idx="1">
                  <c:v>Apprezzzato da studenti</c:v>
                </c:pt>
              </c:strCache>
            </c:strRef>
          </c:cat>
          <c:val>
            <c:numRef>
              <c:f>Foglio1!$AE$27:$AE$28</c:f>
              <c:numCache>
                <c:formatCode>General</c:formatCode>
                <c:ptCount val="2"/>
                <c:pt idx="0">
                  <c:v>3.6</c:v>
                </c:pt>
                <c:pt idx="1">
                  <c:v>2.7</c:v>
                </c:pt>
              </c:numCache>
            </c:numRef>
          </c:val>
        </c:ser>
        <c:ser>
          <c:idx val="30"/>
          <c:order val="1"/>
          <c:tx>
            <c:v>CFP</c:v>
          </c:tx>
          <c:spPr>
            <a:solidFill>
              <a:schemeClr val="tx2">
                <a:lumMod val="75000"/>
              </a:schemeClr>
            </a:solidFill>
          </c:spPr>
          <c:dLbls>
            <c:txPr>
              <a:bodyPr/>
              <a:lstStyle/>
              <a:p>
                <a:pPr>
                  <a:defRPr sz="1200" baseline="0"/>
                </a:pPr>
                <a:endParaRPr lang="it-IT"/>
              </a:p>
            </c:txPr>
            <c:showVal val="1"/>
          </c:dLbls>
          <c:cat>
            <c:strRef>
              <c:f>Foglio1!$A$27:$A$28</c:f>
              <c:strCache>
                <c:ptCount val="2"/>
                <c:pt idx="0">
                  <c:v>Compreso da studenti</c:v>
                </c:pt>
                <c:pt idx="1">
                  <c:v>Apprezzzato da studenti</c:v>
                </c:pt>
              </c:strCache>
            </c:strRef>
          </c:cat>
          <c:val>
            <c:numRef>
              <c:f>Foglio1!$AF$27:$AF$28</c:f>
              <c:numCache>
                <c:formatCode>General</c:formatCode>
                <c:ptCount val="2"/>
                <c:pt idx="0">
                  <c:v>3.7</c:v>
                </c:pt>
                <c:pt idx="1">
                  <c:v>3.3</c:v>
                </c:pt>
              </c:numCache>
            </c:numRef>
          </c:val>
        </c:ser>
        <c:axId val="60068608"/>
        <c:axId val="60070528"/>
      </c:barChart>
      <c:catAx>
        <c:axId val="60068608"/>
        <c:scaling>
          <c:orientation val="minMax"/>
        </c:scaling>
        <c:axPos val="l"/>
        <c:numFmt formatCode="General" sourceLinked="1"/>
        <c:tickLblPos val="nextTo"/>
        <c:txPr>
          <a:bodyPr/>
          <a:lstStyle/>
          <a:p>
            <a:pPr>
              <a:defRPr sz="1200" baseline="0"/>
            </a:pPr>
            <a:endParaRPr lang="it-IT"/>
          </a:p>
        </c:txPr>
        <c:crossAx val="60070528"/>
        <c:crosses val="autoZero"/>
        <c:auto val="1"/>
        <c:lblAlgn val="ctr"/>
        <c:lblOffset val="100"/>
      </c:catAx>
      <c:valAx>
        <c:axId val="60070528"/>
        <c:scaling>
          <c:orientation val="minMax"/>
          <c:max val="5"/>
          <c:min val="1"/>
        </c:scaling>
        <c:axPos val="b"/>
        <c:majorGridlines/>
        <c:numFmt formatCode="General" sourceLinked="1"/>
        <c:tickLblPos val="nextTo"/>
        <c:crossAx val="60068608"/>
        <c:crosses val="autoZero"/>
        <c:crossBetween val="between"/>
        <c:majorUnit val="1"/>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r"/>
      <c:layout/>
      <c:txPr>
        <a:bodyPr/>
        <a:lstStyle/>
        <a:p>
          <a:pPr>
            <a:defRPr sz="1200" baseline="0"/>
          </a:pPr>
          <a:endParaRPr lang="it-IT"/>
        </a:p>
      </c:txPr>
    </c:legend>
    <c:plotVisOnly val="1"/>
    <c:dispBlanksAs val="gap"/>
  </c:chart>
  <c:spPr>
    <a:solidFill>
      <a:schemeClr val="bg1">
        <a:lumMod val="75000"/>
      </a:schemeClr>
    </a:solidFill>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pPr>
            <a:r>
              <a:rPr lang="en-US" sz="1400">
                <a:solidFill>
                  <a:schemeClr val="tx2">
                    <a:lumMod val="75000"/>
                  </a:schemeClr>
                </a:solidFill>
              </a:rPr>
              <a:t>Riflessione didattica e valutazione</a:t>
            </a:r>
          </a:p>
        </c:rich>
      </c:tx>
      <c:layout/>
    </c:title>
    <c:plotArea>
      <c:layout/>
      <c:barChart>
        <c:barDir val="bar"/>
        <c:grouping val="clustered"/>
        <c:ser>
          <c:idx val="29"/>
          <c:order val="0"/>
          <c:tx>
            <c:v>scuole</c:v>
          </c:tx>
          <c:spPr>
            <a:solidFill>
              <a:schemeClr val="accent2">
                <a:lumMod val="75000"/>
              </a:schemeClr>
            </a:solidFill>
          </c:spPr>
          <c:dLbls>
            <c:txPr>
              <a:bodyPr/>
              <a:lstStyle/>
              <a:p>
                <a:pPr>
                  <a:defRPr sz="1200" baseline="0"/>
                </a:pPr>
                <a:endParaRPr lang="it-IT"/>
              </a:p>
            </c:txPr>
            <c:showVal val="1"/>
          </c:dLbls>
          <c:cat>
            <c:strRef>
              <c:f>Foglio1!$A$42:$A$43</c:f>
              <c:strCache>
                <c:ptCount val="2"/>
                <c:pt idx="0">
                  <c:v> Compreso da docenti </c:v>
                </c:pt>
                <c:pt idx="1">
                  <c:v> Apprezzato da docenti </c:v>
                </c:pt>
              </c:strCache>
            </c:strRef>
          </c:cat>
          <c:val>
            <c:numRef>
              <c:f>Foglio1!$AE$42:$AE$43</c:f>
              <c:numCache>
                <c:formatCode>General</c:formatCode>
                <c:ptCount val="2"/>
                <c:pt idx="0">
                  <c:v>4.2</c:v>
                </c:pt>
                <c:pt idx="1">
                  <c:v>3.7</c:v>
                </c:pt>
              </c:numCache>
            </c:numRef>
          </c:val>
        </c:ser>
        <c:ser>
          <c:idx val="30"/>
          <c:order val="1"/>
          <c:tx>
            <c:v>CFP</c:v>
          </c:tx>
          <c:spPr>
            <a:solidFill>
              <a:schemeClr val="tx2">
                <a:lumMod val="75000"/>
              </a:schemeClr>
            </a:solidFill>
          </c:spPr>
          <c:dLbls>
            <c:txPr>
              <a:bodyPr/>
              <a:lstStyle/>
              <a:p>
                <a:pPr>
                  <a:defRPr sz="1200" baseline="0"/>
                </a:pPr>
                <a:endParaRPr lang="it-IT"/>
              </a:p>
            </c:txPr>
            <c:showVal val="1"/>
          </c:dLbls>
          <c:cat>
            <c:strRef>
              <c:f>Foglio1!$A$42:$A$43</c:f>
              <c:strCache>
                <c:ptCount val="2"/>
                <c:pt idx="0">
                  <c:v> Compreso da docenti </c:v>
                </c:pt>
                <c:pt idx="1">
                  <c:v> Apprezzato da docenti </c:v>
                </c:pt>
              </c:strCache>
            </c:strRef>
          </c:cat>
          <c:val>
            <c:numRef>
              <c:f>Foglio1!$AF$42:$AF$43</c:f>
              <c:numCache>
                <c:formatCode>General</c:formatCode>
                <c:ptCount val="2"/>
                <c:pt idx="0">
                  <c:v>4.0999999999999996</c:v>
                </c:pt>
                <c:pt idx="1">
                  <c:v>3.2</c:v>
                </c:pt>
              </c:numCache>
            </c:numRef>
          </c:val>
        </c:ser>
        <c:axId val="59443840"/>
        <c:axId val="60065664"/>
      </c:barChart>
      <c:catAx>
        <c:axId val="59443840"/>
        <c:scaling>
          <c:orientation val="minMax"/>
        </c:scaling>
        <c:axPos val="l"/>
        <c:numFmt formatCode="General" sourceLinked="1"/>
        <c:tickLblPos val="nextTo"/>
        <c:txPr>
          <a:bodyPr/>
          <a:lstStyle/>
          <a:p>
            <a:pPr>
              <a:defRPr sz="1200" baseline="0"/>
            </a:pPr>
            <a:endParaRPr lang="it-IT"/>
          </a:p>
        </c:txPr>
        <c:crossAx val="60065664"/>
        <c:crosses val="autoZero"/>
        <c:auto val="1"/>
        <c:lblAlgn val="ctr"/>
        <c:lblOffset val="100"/>
      </c:catAx>
      <c:valAx>
        <c:axId val="60065664"/>
        <c:scaling>
          <c:orientation val="minMax"/>
          <c:max val="5"/>
          <c:min val="1"/>
        </c:scaling>
        <c:axPos val="b"/>
        <c:majorGridlines/>
        <c:numFmt formatCode="General" sourceLinked="1"/>
        <c:tickLblPos val="nextTo"/>
        <c:crossAx val="59443840"/>
        <c:crosses val="autoZero"/>
        <c:crossBetween val="between"/>
        <c:majorUnit val="1"/>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r"/>
      <c:layout/>
      <c:txPr>
        <a:bodyPr/>
        <a:lstStyle/>
        <a:p>
          <a:pPr>
            <a:defRPr sz="1200" baseline="0"/>
          </a:pPr>
          <a:endParaRPr lang="it-IT"/>
        </a:p>
      </c:txPr>
    </c:legend>
    <c:plotVisOnly val="1"/>
    <c:dispBlanksAs val="gap"/>
  </c:chart>
  <c:spPr>
    <a:solidFill>
      <a:sysClr val="window" lastClr="FFFFFF">
        <a:lumMod val="75000"/>
      </a:sysClr>
    </a:solidFill>
  </c:sp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pPr>
            <a:r>
              <a:rPr lang="en-US" sz="1400">
                <a:solidFill>
                  <a:schemeClr val="tx2">
                    <a:lumMod val="75000"/>
                  </a:schemeClr>
                </a:solidFill>
              </a:rPr>
              <a:t>Autoriflessione del docente sulla valutazione</a:t>
            </a:r>
          </a:p>
        </c:rich>
      </c:tx>
      <c:layout/>
    </c:title>
    <c:plotArea>
      <c:layout/>
      <c:barChart>
        <c:barDir val="bar"/>
        <c:grouping val="clustered"/>
        <c:ser>
          <c:idx val="29"/>
          <c:order val="0"/>
          <c:tx>
            <c:v>scuole</c:v>
          </c:tx>
          <c:spPr>
            <a:solidFill>
              <a:schemeClr val="accent2">
                <a:lumMod val="75000"/>
              </a:schemeClr>
            </a:solidFill>
          </c:spPr>
          <c:dLbls>
            <c:showVal val="1"/>
          </c:dLbls>
          <c:cat>
            <c:strRef>
              <c:f>Foglio1!$A$37:$A$38</c:f>
              <c:strCache>
                <c:ptCount val="2"/>
                <c:pt idx="0">
                  <c:v>Compreso da docenti</c:v>
                </c:pt>
                <c:pt idx="1">
                  <c:v> Apprezzato da docenti</c:v>
                </c:pt>
              </c:strCache>
            </c:strRef>
          </c:cat>
          <c:val>
            <c:numRef>
              <c:f>Foglio1!$AE$37:$AE$38</c:f>
              <c:numCache>
                <c:formatCode>General</c:formatCode>
                <c:ptCount val="2"/>
                <c:pt idx="0">
                  <c:v>4.2</c:v>
                </c:pt>
                <c:pt idx="1">
                  <c:v>2.9</c:v>
                </c:pt>
              </c:numCache>
            </c:numRef>
          </c:val>
        </c:ser>
        <c:ser>
          <c:idx val="30"/>
          <c:order val="1"/>
          <c:tx>
            <c:v>CFP</c:v>
          </c:tx>
          <c:spPr>
            <a:solidFill>
              <a:schemeClr val="tx2">
                <a:lumMod val="75000"/>
              </a:schemeClr>
            </a:solidFill>
          </c:spPr>
          <c:dLbls>
            <c:txPr>
              <a:bodyPr/>
              <a:lstStyle/>
              <a:p>
                <a:pPr>
                  <a:defRPr baseline="0"/>
                </a:pPr>
                <a:endParaRPr lang="it-IT"/>
              </a:p>
            </c:txPr>
            <c:showVal val="1"/>
          </c:dLbls>
          <c:cat>
            <c:strRef>
              <c:f>Foglio1!$A$37:$A$38</c:f>
              <c:strCache>
                <c:ptCount val="2"/>
                <c:pt idx="0">
                  <c:v>Compreso da docenti</c:v>
                </c:pt>
                <c:pt idx="1">
                  <c:v> Apprezzato da docenti</c:v>
                </c:pt>
              </c:strCache>
            </c:strRef>
          </c:cat>
          <c:val>
            <c:numRef>
              <c:f>Foglio1!$AF$37:$AF$38</c:f>
              <c:numCache>
                <c:formatCode>General</c:formatCode>
                <c:ptCount val="2"/>
                <c:pt idx="0">
                  <c:v>4.0999999999999996</c:v>
                </c:pt>
                <c:pt idx="1">
                  <c:v>3.9</c:v>
                </c:pt>
              </c:numCache>
            </c:numRef>
          </c:val>
        </c:ser>
        <c:axId val="60094336"/>
        <c:axId val="60324096"/>
      </c:barChart>
      <c:catAx>
        <c:axId val="60094336"/>
        <c:scaling>
          <c:orientation val="minMax"/>
        </c:scaling>
        <c:axPos val="l"/>
        <c:numFmt formatCode="General" sourceLinked="1"/>
        <c:tickLblPos val="nextTo"/>
        <c:crossAx val="60324096"/>
        <c:crosses val="autoZero"/>
        <c:auto val="1"/>
        <c:lblAlgn val="ctr"/>
        <c:lblOffset val="100"/>
      </c:catAx>
      <c:valAx>
        <c:axId val="60324096"/>
        <c:scaling>
          <c:orientation val="minMax"/>
        </c:scaling>
        <c:axPos val="b"/>
        <c:majorGridlines/>
        <c:numFmt formatCode="General" sourceLinked="1"/>
        <c:tickLblPos val="nextTo"/>
        <c:crossAx val="60094336"/>
        <c:crosses val="autoZero"/>
        <c:crossBetween val="between"/>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r"/>
      <c:layout/>
    </c:legend>
    <c:plotVisOnly val="1"/>
    <c:dispBlanksAs val="gap"/>
  </c:chart>
  <c:spPr>
    <a:solidFill>
      <a:schemeClr val="bg1">
        <a:lumMod val="75000"/>
      </a:schemeClr>
    </a:solidFill>
  </c:spPr>
  <c:txPr>
    <a:bodyPr/>
    <a:lstStyle/>
    <a:p>
      <a:pPr>
        <a:defRPr sz="1200" baseline="0"/>
      </a:pPr>
      <a:endParaRPr lang="it-IT"/>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pPr>
            <a:r>
              <a:rPr lang="en-US" sz="1400">
                <a:solidFill>
                  <a:schemeClr val="tx2">
                    <a:lumMod val="75000"/>
                  </a:schemeClr>
                </a:solidFill>
              </a:rPr>
              <a:t>Genitori</a:t>
            </a:r>
          </a:p>
        </c:rich>
      </c:tx>
      <c:layout/>
    </c:title>
    <c:plotArea>
      <c:layout/>
      <c:barChart>
        <c:barDir val="bar"/>
        <c:grouping val="clustered"/>
        <c:ser>
          <c:idx val="29"/>
          <c:order val="0"/>
          <c:tx>
            <c:v>scuole</c:v>
          </c:tx>
          <c:spPr>
            <a:solidFill>
              <a:schemeClr val="accent2">
                <a:lumMod val="75000"/>
              </a:schemeClr>
            </a:solidFill>
          </c:spPr>
          <c:dLbls>
            <c:txPr>
              <a:bodyPr/>
              <a:lstStyle/>
              <a:p>
                <a:pPr>
                  <a:defRPr sz="1200" baseline="0"/>
                </a:pPr>
                <a:endParaRPr lang="it-IT"/>
              </a:p>
            </c:txPr>
            <c:showVal val="1"/>
          </c:dLbls>
          <c:cat>
            <c:strRef>
              <c:f>Foglio1!$A$32:$A$33</c:f>
              <c:strCache>
                <c:ptCount val="2"/>
                <c:pt idx="0">
                  <c:v> Compreso da genitori</c:v>
                </c:pt>
                <c:pt idx="1">
                  <c:v> Apprezzzato da genitori</c:v>
                </c:pt>
              </c:strCache>
            </c:strRef>
          </c:cat>
          <c:val>
            <c:numRef>
              <c:f>Foglio1!$AE$32:$AE$33</c:f>
              <c:numCache>
                <c:formatCode>General</c:formatCode>
                <c:ptCount val="2"/>
                <c:pt idx="0">
                  <c:v>4.0999999999999996</c:v>
                </c:pt>
                <c:pt idx="1">
                  <c:v>2.9</c:v>
                </c:pt>
              </c:numCache>
            </c:numRef>
          </c:val>
        </c:ser>
        <c:ser>
          <c:idx val="30"/>
          <c:order val="1"/>
          <c:tx>
            <c:v>CFP</c:v>
          </c:tx>
          <c:spPr>
            <a:solidFill>
              <a:schemeClr val="tx2">
                <a:lumMod val="75000"/>
              </a:schemeClr>
            </a:solidFill>
          </c:spPr>
          <c:dLbls>
            <c:txPr>
              <a:bodyPr/>
              <a:lstStyle/>
              <a:p>
                <a:pPr>
                  <a:defRPr sz="1200" baseline="0"/>
                </a:pPr>
                <a:endParaRPr lang="it-IT"/>
              </a:p>
            </c:txPr>
            <c:showVal val="1"/>
          </c:dLbls>
          <c:cat>
            <c:strRef>
              <c:f>Foglio1!$A$32:$A$33</c:f>
              <c:strCache>
                <c:ptCount val="2"/>
                <c:pt idx="0">
                  <c:v> Compreso da genitori</c:v>
                </c:pt>
                <c:pt idx="1">
                  <c:v> Apprezzzato da genitori</c:v>
                </c:pt>
              </c:strCache>
            </c:strRef>
          </c:cat>
          <c:val>
            <c:numRef>
              <c:f>Foglio1!$AF$32:$AF$33</c:f>
              <c:numCache>
                <c:formatCode>General</c:formatCode>
                <c:ptCount val="2"/>
                <c:pt idx="0">
                  <c:v>4</c:v>
                </c:pt>
                <c:pt idx="1">
                  <c:v>3.7</c:v>
                </c:pt>
              </c:numCache>
            </c:numRef>
          </c:val>
        </c:ser>
        <c:axId val="60238848"/>
        <c:axId val="60335616"/>
      </c:barChart>
      <c:catAx>
        <c:axId val="60238848"/>
        <c:scaling>
          <c:orientation val="minMax"/>
        </c:scaling>
        <c:axPos val="l"/>
        <c:numFmt formatCode="General" sourceLinked="1"/>
        <c:tickLblPos val="nextTo"/>
        <c:txPr>
          <a:bodyPr/>
          <a:lstStyle/>
          <a:p>
            <a:pPr>
              <a:defRPr sz="1200" baseline="0"/>
            </a:pPr>
            <a:endParaRPr lang="it-IT"/>
          </a:p>
        </c:txPr>
        <c:crossAx val="60335616"/>
        <c:crosses val="autoZero"/>
        <c:auto val="1"/>
        <c:lblAlgn val="ctr"/>
        <c:lblOffset val="100"/>
      </c:catAx>
      <c:valAx>
        <c:axId val="60335616"/>
        <c:scaling>
          <c:orientation val="minMax"/>
          <c:max val="5"/>
          <c:min val="1"/>
        </c:scaling>
        <c:axPos val="b"/>
        <c:majorGridlines/>
        <c:numFmt formatCode="General" sourceLinked="1"/>
        <c:tickLblPos val="nextTo"/>
        <c:crossAx val="60238848"/>
        <c:crosses val="autoZero"/>
        <c:crossBetween val="between"/>
        <c:majorUnit val="1"/>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r"/>
      <c:layout/>
      <c:txPr>
        <a:bodyPr/>
        <a:lstStyle/>
        <a:p>
          <a:pPr>
            <a:defRPr sz="1200" baseline="0"/>
          </a:pPr>
          <a:endParaRPr lang="it-IT"/>
        </a:p>
      </c:txPr>
    </c:legend>
    <c:plotVisOnly val="1"/>
    <c:dispBlanksAs val="gap"/>
  </c:chart>
  <c:spPr>
    <a:solidFill>
      <a:schemeClr val="bg1">
        <a:lumMod val="75000"/>
      </a:schemeClr>
    </a:solidFill>
  </c:sp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pPr>
            <a:r>
              <a:rPr lang="en-US" sz="1400">
                <a:solidFill>
                  <a:schemeClr val="tx2">
                    <a:lumMod val="75000"/>
                  </a:schemeClr>
                </a:solidFill>
              </a:rPr>
              <a:t>Valutazione complessiva del progetto ValeRIA</a:t>
            </a:r>
          </a:p>
        </c:rich>
      </c:tx>
      <c:layout/>
    </c:title>
    <c:plotArea>
      <c:layout/>
      <c:barChart>
        <c:barDir val="bar"/>
        <c:grouping val="clustered"/>
        <c:ser>
          <c:idx val="29"/>
          <c:order val="0"/>
          <c:tx>
            <c:v>scuole</c:v>
          </c:tx>
          <c:spPr>
            <a:solidFill>
              <a:schemeClr val="accent2">
                <a:lumMod val="75000"/>
              </a:schemeClr>
            </a:solidFill>
          </c:spPr>
          <c:dLbls>
            <c:txPr>
              <a:bodyPr/>
              <a:lstStyle/>
              <a:p>
                <a:pPr>
                  <a:defRPr sz="1200" baseline="0"/>
                </a:pPr>
                <a:endParaRPr lang="it-IT"/>
              </a:p>
            </c:txPr>
            <c:showVal val="1"/>
          </c:dLbls>
          <c:cat>
            <c:strRef>
              <c:f>Foglio1!$A$67</c:f>
              <c:strCache>
                <c:ptCount val="1"/>
                <c:pt idx="0">
                  <c:v>MEDIA </c:v>
                </c:pt>
              </c:strCache>
            </c:strRef>
          </c:cat>
          <c:val>
            <c:numRef>
              <c:f>Foglio1!$AE$67</c:f>
              <c:numCache>
                <c:formatCode>General</c:formatCode>
                <c:ptCount val="1"/>
                <c:pt idx="0">
                  <c:v>3.8</c:v>
                </c:pt>
              </c:numCache>
            </c:numRef>
          </c:val>
        </c:ser>
        <c:ser>
          <c:idx val="30"/>
          <c:order val="1"/>
          <c:tx>
            <c:v>CFP</c:v>
          </c:tx>
          <c:spPr>
            <a:solidFill>
              <a:schemeClr val="tx2">
                <a:lumMod val="75000"/>
              </a:schemeClr>
            </a:solidFill>
          </c:spPr>
          <c:dLbls>
            <c:txPr>
              <a:bodyPr/>
              <a:lstStyle/>
              <a:p>
                <a:pPr>
                  <a:defRPr sz="1200" baseline="0"/>
                </a:pPr>
                <a:endParaRPr lang="it-IT"/>
              </a:p>
            </c:txPr>
            <c:showVal val="1"/>
          </c:dLbls>
          <c:cat>
            <c:strRef>
              <c:f>Foglio1!$A$67</c:f>
              <c:strCache>
                <c:ptCount val="1"/>
                <c:pt idx="0">
                  <c:v>MEDIA </c:v>
                </c:pt>
              </c:strCache>
            </c:strRef>
          </c:cat>
          <c:val>
            <c:numRef>
              <c:f>Foglio1!$AF$67</c:f>
              <c:numCache>
                <c:formatCode>General</c:formatCode>
                <c:ptCount val="1"/>
                <c:pt idx="0">
                  <c:v>4</c:v>
                </c:pt>
              </c:numCache>
            </c:numRef>
          </c:val>
        </c:ser>
        <c:axId val="60693888"/>
        <c:axId val="60695680"/>
      </c:barChart>
      <c:catAx>
        <c:axId val="60693888"/>
        <c:scaling>
          <c:orientation val="minMax"/>
        </c:scaling>
        <c:axPos val="l"/>
        <c:numFmt formatCode="General" sourceLinked="1"/>
        <c:tickLblPos val="nextTo"/>
        <c:txPr>
          <a:bodyPr/>
          <a:lstStyle/>
          <a:p>
            <a:pPr>
              <a:defRPr sz="1200" baseline="0"/>
            </a:pPr>
            <a:endParaRPr lang="it-IT"/>
          </a:p>
        </c:txPr>
        <c:crossAx val="60695680"/>
        <c:crosses val="autoZero"/>
        <c:auto val="1"/>
        <c:lblAlgn val="ctr"/>
        <c:lblOffset val="100"/>
      </c:catAx>
      <c:valAx>
        <c:axId val="60695680"/>
        <c:scaling>
          <c:orientation val="minMax"/>
          <c:max val="5"/>
          <c:min val="1"/>
        </c:scaling>
        <c:axPos val="b"/>
        <c:majorGridlines/>
        <c:numFmt formatCode="General" sourceLinked="1"/>
        <c:tickLblPos val="nextTo"/>
        <c:crossAx val="60693888"/>
        <c:crosses val="autoZero"/>
        <c:crossBetween val="between"/>
        <c:majorUnit val="1"/>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r"/>
      <c:layout/>
      <c:txPr>
        <a:bodyPr/>
        <a:lstStyle/>
        <a:p>
          <a:pPr>
            <a:defRPr sz="1200" baseline="0"/>
          </a:pPr>
          <a:endParaRPr lang="it-IT"/>
        </a:p>
      </c:txPr>
    </c:legend>
    <c:plotVisOnly val="1"/>
    <c:dispBlanksAs val="gap"/>
  </c:chart>
  <c:spPr>
    <a:solidFill>
      <a:schemeClr val="bg1">
        <a:lumMod val="75000"/>
      </a:schemeClr>
    </a:soli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t-IT"/>
  <c:style val="43"/>
  <c:clrMapOvr bg1="lt1" tx1="dk1" bg2="lt2" tx2="dk2" accent1="accent1" accent2="accent2" accent3="accent3" accent4="accent4" accent5="accent5" accent6="accent6" hlink="hlink" folHlink="folHlink"/>
  <c:chart>
    <c:title>
      <c:tx>
        <c:rich>
          <a:bodyPr/>
          <a:lstStyle/>
          <a:p>
            <a:pPr>
              <a:defRPr sz="1400" baseline="0">
                <a:solidFill>
                  <a:schemeClr val="tx1"/>
                </a:solidFill>
              </a:defRPr>
            </a:pPr>
            <a:r>
              <a:rPr lang="it-IT" sz="1400" baseline="0" dirty="0" smtClean="0">
                <a:solidFill>
                  <a:schemeClr val="tx2">
                    <a:lumMod val="75000"/>
                  </a:schemeClr>
                </a:solidFill>
              </a:rPr>
              <a:t>Siete </a:t>
            </a:r>
            <a:r>
              <a:rPr lang="it-IT" sz="1400" baseline="0" dirty="0">
                <a:solidFill>
                  <a:schemeClr val="tx2">
                    <a:lumMod val="75000"/>
                  </a:schemeClr>
                </a:solidFill>
              </a:rPr>
              <a:t>soddisfatti del rendimento scolastico di vostro/a figlio/figlia ? (1= per nulla; 4= molto)</a:t>
            </a:r>
          </a:p>
          <a:p>
            <a:pPr>
              <a:defRPr sz="1400" baseline="0">
                <a:solidFill>
                  <a:schemeClr val="tx1"/>
                </a:solidFill>
              </a:defRPr>
            </a:pPr>
            <a:r>
              <a:rPr lang="it-IT" sz="1400" baseline="0" dirty="0">
                <a:solidFill>
                  <a:schemeClr val="tx2">
                    <a:lumMod val="75000"/>
                  </a:schemeClr>
                </a:solidFill>
              </a:rPr>
              <a:t>MEDIA </a:t>
            </a:r>
            <a:r>
              <a:rPr lang="it-IT" sz="1400" baseline="0" dirty="0" smtClean="0">
                <a:solidFill>
                  <a:schemeClr val="tx2">
                    <a:lumMod val="75000"/>
                  </a:schemeClr>
                </a:solidFill>
              </a:rPr>
              <a:t>RISPOSTE                 (CFP)</a:t>
            </a:r>
            <a:endParaRPr lang="it-IT" sz="1400" baseline="0" dirty="0">
              <a:solidFill>
                <a:schemeClr val="tx2">
                  <a:lumMod val="75000"/>
                </a:schemeClr>
              </a:solidFill>
            </a:endParaRPr>
          </a:p>
        </c:rich>
      </c:tx>
      <c:layout/>
    </c:title>
    <c:plotArea>
      <c:layout/>
      <c:barChart>
        <c:barDir val="bar"/>
        <c:grouping val="clustered"/>
        <c:ser>
          <c:idx val="0"/>
          <c:order val="0"/>
          <c:tx>
            <c:strRef>
              <c:f>Questionario!$A$3</c:f>
              <c:strCache>
                <c:ptCount val="1"/>
                <c:pt idx="0">
                  <c:v>1. Siete soddisfatti del rendimento scolastico di vostro/a figlio/figlia ?</c:v>
                </c:pt>
              </c:strCache>
            </c:strRef>
          </c:tx>
          <c:dLbls>
            <c:txPr>
              <a:bodyPr/>
              <a:lstStyle/>
              <a:p>
                <a:pPr>
                  <a:defRPr baseline="0">
                    <a:solidFill>
                      <a:schemeClr val="tx1"/>
                    </a:solidFill>
                  </a:defRPr>
                </a:pPr>
                <a:endParaRPr lang="it-IT"/>
              </a:p>
            </c:txPr>
            <c:showVal val="1"/>
          </c:dLbls>
          <c:cat>
            <c:strLit>
              <c:ptCount val="1"/>
              <c:pt idx="0">
                <c:v>Media</c:v>
              </c:pt>
            </c:strLit>
          </c:cat>
          <c:val>
            <c:numRef>
              <c:f>Riepilogo!$L$2</c:f>
              <c:numCache>
                <c:formatCode>General</c:formatCode>
                <c:ptCount val="1"/>
                <c:pt idx="0">
                  <c:v>3.2</c:v>
                </c:pt>
              </c:numCache>
            </c:numRef>
          </c:val>
        </c:ser>
        <c:dLbls>
          <c:showVal val="1"/>
        </c:dLbls>
        <c:axId val="52931200"/>
        <c:axId val="52834688"/>
      </c:barChart>
      <c:catAx>
        <c:axId val="52931200"/>
        <c:scaling>
          <c:orientation val="maxMin"/>
        </c:scaling>
        <c:axPos val="l"/>
        <c:numFmt formatCode="General" sourceLinked="1"/>
        <c:tickLblPos val="nextTo"/>
        <c:txPr>
          <a:bodyPr/>
          <a:lstStyle/>
          <a:p>
            <a:pPr>
              <a:defRPr baseline="0">
                <a:solidFill>
                  <a:schemeClr val="tx1"/>
                </a:solidFill>
              </a:defRPr>
            </a:pPr>
            <a:endParaRPr lang="it-IT"/>
          </a:p>
        </c:txPr>
        <c:crossAx val="52834688"/>
        <c:crossesAt val="0"/>
        <c:auto val="1"/>
        <c:lblAlgn val="ctr"/>
        <c:lblOffset val="100"/>
      </c:catAx>
      <c:valAx>
        <c:axId val="52834688"/>
        <c:scaling>
          <c:orientation val="minMax"/>
          <c:max val="5"/>
          <c:min val="0"/>
        </c:scaling>
        <c:delete val="1"/>
        <c:axPos val="t"/>
        <c:majorGridlines>
          <c:spPr>
            <a:ln w="25400">
              <a:solidFill>
                <a:srgbClr val="FF0000"/>
              </a:solidFill>
            </a:ln>
          </c:spPr>
        </c:majorGridlines>
        <c:numFmt formatCode="General" sourceLinked="1"/>
        <c:majorTickMark val="none"/>
        <c:tickLblPos val="none"/>
        <c:crossAx val="52931200"/>
        <c:crosses val="autoZero"/>
        <c:crossBetween val="between"/>
        <c:majorUnit val="2.5"/>
        <c:minorUnit val="1"/>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plotVisOnly val="1"/>
  </c:chart>
  <c:spPr>
    <a:solidFill>
      <a:sysClr val="window" lastClr="FFFFFF">
        <a:lumMod val="85000"/>
      </a:sysClr>
    </a:solidFill>
  </c:sp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pPr>
            <a:r>
              <a:rPr lang="en-US" sz="1400" dirty="0" err="1">
                <a:solidFill>
                  <a:schemeClr val="tx2">
                    <a:lumMod val="75000"/>
                  </a:schemeClr>
                </a:solidFill>
              </a:rPr>
              <a:t>Quali</a:t>
            </a:r>
            <a:r>
              <a:rPr lang="en-US" sz="1400" dirty="0">
                <a:solidFill>
                  <a:schemeClr val="tx2">
                    <a:lumMod val="75000"/>
                  </a:schemeClr>
                </a:solidFill>
              </a:rPr>
              <a:t> </a:t>
            </a:r>
            <a:r>
              <a:rPr lang="en-US" sz="1400" dirty="0" err="1">
                <a:solidFill>
                  <a:schemeClr val="tx2">
                    <a:lumMod val="75000"/>
                  </a:schemeClr>
                </a:solidFill>
              </a:rPr>
              <a:t>elementi</a:t>
            </a:r>
            <a:r>
              <a:rPr lang="en-US" sz="1400" dirty="0">
                <a:solidFill>
                  <a:schemeClr val="tx2">
                    <a:lumMod val="75000"/>
                  </a:schemeClr>
                </a:solidFill>
              </a:rPr>
              <a:t> </a:t>
            </a:r>
            <a:r>
              <a:rPr lang="en-US" sz="1400" dirty="0" err="1">
                <a:solidFill>
                  <a:schemeClr val="tx2">
                    <a:lumMod val="75000"/>
                  </a:schemeClr>
                </a:solidFill>
              </a:rPr>
              <a:t>ritengo</a:t>
            </a:r>
            <a:r>
              <a:rPr lang="en-US" sz="1400" dirty="0">
                <a:solidFill>
                  <a:schemeClr val="tx2">
                    <a:lumMod val="75000"/>
                  </a:schemeClr>
                </a:solidFill>
              </a:rPr>
              <a:t> </a:t>
            </a:r>
            <a:r>
              <a:rPr lang="en-US" sz="1400" dirty="0" err="1">
                <a:solidFill>
                  <a:schemeClr val="tx2">
                    <a:lumMod val="75000"/>
                  </a:schemeClr>
                </a:solidFill>
              </a:rPr>
              <a:t>importanti</a:t>
            </a:r>
            <a:r>
              <a:rPr lang="en-US" sz="1400" dirty="0">
                <a:solidFill>
                  <a:schemeClr val="tx2">
                    <a:lumMod val="75000"/>
                  </a:schemeClr>
                </a:solidFill>
              </a:rPr>
              <a:t> </a:t>
            </a:r>
            <a:r>
              <a:rPr lang="en-US" sz="1400" dirty="0" err="1">
                <a:solidFill>
                  <a:schemeClr val="tx2">
                    <a:lumMod val="75000"/>
                  </a:schemeClr>
                </a:solidFill>
              </a:rPr>
              <a:t>nel</a:t>
            </a:r>
            <a:r>
              <a:rPr lang="en-US" sz="1400" dirty="0">
                <a:solidFill>
                  <a:schemeClr val="tx2">
                    <a:lumMod val="75000"/>
                  </a:schemeClr>
                </a:solidFill>
              </a:rPr>
              <a:t> </a:t>
            </a:r>
            <a:r>
              <a:rPr lang="en-US" sz="1400" dirty="0" err="1">
                <a:solidFill>
                  <a:schemeClr val="tx2">
                    <a:lumMod val="75000"/>
                  </a:schemeClr>
                </a:solidFill>
              </a:rPr>
              <a:t>mio</a:t>
            </a:r>
            <a:r>
              <a:rPr lang="en-US" sz="1400" dirty="0">
                <a:solidFill>
                  <a:schemeClr val="tx2">
                    <a:lumMod val="75000"/>
                  </a:schemeClr>
                </a:solidFill>
              </a:rPr>
              <a:t> </a:t>
            </a:r>
            <a:r>
              <a:rPr lang="en-US" sz="1400" dirty="0" err="1" smtClean="0">
                <a:solidFill>
                  <a:schemeClr val="tx2">
                    <a:lumMod val="75000"/>
                  </a:schemeClr>
                </a:solidFill>
              </a:rPr>
              <a:t>lavoro</a:t>
            </a:r>
            <a:r>
              <a:rPr lang="en-US" sz="1400" dirty="0" smtClean="0">
                <a:solidFill>
                  <a:schemeClr val="tx2">
                    <a:lumMod val="75000"/>
                  </a:schemeClr>
                </a:solidFill>
              </a:rPr>
              <a:t> (</a:t>
            </a:r>
            <a:r>
              <a:rPr lang="en-US" sz="1400" dirty="0" err="1" smtClean="0">
                <a:solidFill>
                  <a:schemeClr val="tx2">
                    <a:lumMod val="75000"/>
                  </a:schemeClr>
                </a:solidFill>
              </a:rPr>
              <a:t>Scuole</a:t>
            </a:r>
            <a:r>
              <a:rPr lang="en-US" sz="1400" dirty="0" smtClean="0">
                <a:solidFill>
                  <a:schemeClr val="tx2">
                    <a:lumMod val="75000"/>
                  </a:schemeClr>
                </a:solidFill>
              </a:rPr>
              <a:t>) </a:t>
            </a:r>
            <a:endParaRPr lang="en-US" sz="1400" dirty="0">
              <a:solidFill>
                <a:schemeClr val="tx2">
                  <a:lumMod val="75000"/>
                </a:schemeClr>
              </a:solidFill>
            </a:endParaRPr>
          </a:p>
        </c:rich>
      </c:tx>
      <c:layout/>
    </c:title>
    <c:plotArea>
      <c:layout/>
      <c:barChart>
        <c:barDir val="bar"/>
        <c:grouping val="clustered"/>
        <c:ser>
          <c:idx val="0"/>
          <c:order val="0"/>
          <c:tx>
            <c:v>media</c:v>
          </c:tx>
          <c:spPr>
            <a:scene3d>
              <a:camera prst="orthographicFront"/>
              <a:lightRig rig="threePt" dir="t"/>
            </a:scene3d>
            <a:sp3d>
              <a:bevelT w="19050" h="82550"/>
              <a:bevelB w="19050" h="82550"/>
            </a:sp3d>
          </c:spPr>
          <c:dLbls>
            <c:txPr>
              <a:bodyPr/>
              <a:lstStyle/>
              <a:p>
                <a:pPr>
                  <a:defRPr sz="1200" baseline="0"/>
                </a:pPr>
                <a:endParaRPr lang="it-IT"/>
              </a:p>
            </c:txPr>
            <c:showVal val="1"/>
          </c:dLbls>
          <c:cat>
            <c:strRef>
              <c:f>Foglio1!$A$2:$A$9</c:f>
              <c:strCache>
                <c:ptCount val="8"/>
                <c:pt idx="0">
                  <c:v>Dominio dei contenuti disciplinari</c:v>
                </c:pt>
                <c:pt idx="1">
                  <c:v>Conoscenza dell’utenza</c:v>
                </c:pt>
                <c:pt idx="2">
                  <c:v>Programmazione con i colleghi</c:v>
                </c:pt>
                <c:pt idx="3">
                  <c:v>Strumenti didattici tradizionali</c:v>
                </c:pt>
                <c:pt idx="4">
                  <c:v>Nuove tecnologie come la LIM</c:v>
                </c:pt>
                <c:pt idx="5">
                  <c:v>E – learning, blog…..</c:v>
                </c:pt>
                <c:pt idx="6">
                  <c:v>Aggiornamento disciplinare</c:v>
                </c:pt>
                <c:pt idx="7">
                  <c:v>Aggiornamento pedagogico</c:v>
                </c:pt>
              </c:strCache>
            </c:strRef>
          </c:cat>
          <c:val>
            <c:numRef>
              <c:f>Foglio1!$B$2:$B$9</c:f>
              <c:numCache>
                <c:formatCode>General</c:formatCode>
                <c:ptCount val="8"/>
                <c:pt idx="0">
                  <c:v>4.5</c:v>
                </c:pt>
                <c:pt idx="1">
                  <c:v>4</c:v>
                </c:pt>
                <c:pt idx="2">
                  <c:v>3.5</c:v>
                </c:pt>
                <c:pt idx="3">
                  <c:v>3.7</c:v>
                </c:pt>
                <c:pt idx="4">
                  <c:v>2.9</c:v>
                </c:pt>
                <c:pt idx="5">
                  <c:v>2.5</c:v>
                </c:pt>
                <c:pt idx="6">
                  <c:v>4</c:v>
                </c:pt>
                <c:pt idx="7">
                  <c:v>3.8</c:v>
                </c:pt>
              </c:numCache>
            </c:numRef>
          </c:val>
        </c:ser>
        <c:axId val="52974336"/>
        <c:axId val="52975872"/>
      </c:barChart>
      <c:catAx>
        <c:axId val="52974336"/>
        <c:scaling>
          <c:orientation val="minMax"/>
        </c:scaling>
        <c:axPos val="l"/>
        <c:tickLblPos val="nextTo"/>
        <c:txPr>
          <a:bodyPr/>
          <a:lstStyle/>
          <a:p>
            <a:pPr>
              <a:defRPr sz="1200" baseline="0"/>
            </a:pPr>
            <a:endParaRPr lang="it-IT"/>
          </a:p>
        </c:txPr>
        <c:crossAx val="52975872"/>
        <c:crosses val="autoZero"/>
        <c:auto val="1"/>
        <c:lblAlgn val="ctr"/>
        <c:lblOffset val="100"/>
      </c:catAx>
      <c:valAx>
        <c:axId val="52975872"/>
        <c:scaling>
          <c:orientation val="minMax"/>
          <c:max val="5"/>
          <c:min val="1"/>
        </c:scaling>
        <c:axPos val="b"/>
        <c:majorGridlines/>
        <c:numFmt formatCode="General" sourceLinked="1"/>
        <c:tickLblPos val="nextTo"/>
        <c:crossAx val="52974336"/>
        <c:crosses val="autoZero"/>
        <c:crossBetween val="between"/>
        <c:majorUnit val="1"/>
      </c:valA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plotArea>
    <c:plotVisOnly val="1"/>
  </c:chart>
  <c:spPr>
    <a:solidFill>
      <a:schemeClr val="bg1">
        <a:lumMod val="75000"/>
      </a:schemeClr>
    </a:solid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sz="1400">
                <a:solidFill>
                  <a:schemeClr val="tx2">
                    <a:lumMod val="75000"/>
                  </a:schemeClr>
                </a:solidFill>
              </a:defRPr>
            </a:pPr>
            <a:r>
              <a:rPr lang="it-IT" sz="1400" dirty="0">
                <a:solidFill>
                  <a:schemeClr val="tx2">
                    <a:lumMod val="75000"/>
                  </a:schemeClr>
                </a:solidFill>
              </a:rPr>
              <a:t>Quali elementi ritengo</a:t>
            </a:r>
            <a:r>
              <a:rPr lang="it-IT" sz="1400" baseline="0" dirty="0">
                <a:solidFill>
                  <a:schemeClr val="tx2">
                    <a:lumMod val="75000"/>
                  </a:schemeClr>
                </a:solidFill>
              </a:rPr>
              <a:t> importanti nel mio </a:t>
            </a:r>
            <a:r>
              <a:rPr lang="it-IT" sz="1400" baseline="0" dirty="0" smtClean="0">
                <a:solidFill>
                  <a:schemeClr val="tx2">
                    <a:lumMod val="75000"/>
                  </a:schemeClr>
                </a:solidFill>
              </a:rPr>
              <a:t>lavoro (CFP)</a:t>
            </a:r>
            <a:endParaRPr lang="it-IT" sz="1400" dirty="0">
              <a:solidFill>
                <a:schemeClr val="tx2">
                  <a:lumMod val="75000"/>
                </a:schemeClr>
              </a:solidFill>
            </a:endParaRPr>
          </a:p>
        </c:rich>
      </c:tx>
      <c:layout/>
    </c:title>
    <c:plotArea>
      <c:layout/>
      <c:barChart>
        <c:barDir val="bar"/>
        <c:grouping val="clustered"/>
        <c:ser>
          <c:idx val="0"/>
          <c:order val="0"/>
          <c:spPr>
            <a:scene3d>
              <a:camera prst="orthographicFront"/>
              <a:lightRig rig="threePt" dir="t">
                <a:rot lat="0" lon="0" rev="1200000"/>
              </a:lightRig>
            </a:scene3d>
            <a:sp3d>
              <a:bevelT w="63500" h="25400"/>
            </a:sp3d>
          </c:spPr>
          <c:dLbls>
            <c:txPr>
              <a:bodyPr/>
              <a:lstStyle/>
              <a:p>
                <a:pPr>
                  <a:defRPr sz="1200" baseline="0"/>
                </a:pPr>
                <a:endParaRPr lang="it-IT"/>
              </a:p>
            </c:txPr>
            <c:showVal val="1"/>
          </c:dLbls>
          <c:cat>
            <c:strRef>
              <c:f>Foglio1!$A$19:$A$26</c:f>
              <c:strCache>
                <c:ptCount val="8"/>
                <c:pt idx="0">
                  <c:v>Dominio dei contenuti disciplinari</c:v>
                </c:pt>
                <c:pt idx="1">
                  <c:v>Conoscenza dell’utenza</c:v>
                </c:pt>
                <c:pt idx="2">
                  <c:v>Programmazione con i colleghi</c:v>
                </c:pt>
                <c:pt idx="3">
                  <c:v>Strumenti didattici tradizionali</c:v>
                </c:pt>
                <c:pt idx="4">
                  <c:v>Nuove tecnologie come la LIM</c:v>
                </c:pt>
                <c:pt idx="5">
                  <c:v>E – learning, blog…..</c:v>
                </c:pt>
                <c:pt idx="6">
                  <c:v>Aggiornamento disciplinare</c:v>
                </c:pt>
                <c:pt idx="7">
                  <c:v>Aggiornamento pedagogico</c:v>
                </c:pt>
              </c:strCache>
            </c:strRef>
          </c:cat>
          <c:val>
            <c:numRef>
              <c:f>Foglio1!$B$19:$B$26</c:f>
              <c:numCache>
                <c:formatCode>General</c:formatCode>
                <c:ptCount val="8"/>
                <c:pt idx="0">
                  <c:v>4.5</c:v>
                </c:pt>
                <c:pt idx="1">
                  <c:v>4.4000000000000004</c:v>
                </c:pt>
                <c:pt idx="2">
                  <c:v>3.8</c:v>
                </c:pt>
                <c:pt idx="3">
                  <c:v>3.4</c:v>
                </c:pt>
                <c:pt idx="4">
                  <c:v>3.2</c:v>
                </c:pt>
                <c:pt idx="5">
                  <c:v>3.2</c:v>
                </c:pt>
                <c:pt idx="6">
                  <c:v>4.3</c:v>
                </c:pt>
                <c:pt idx="7">
                  <c:v>4.3</c:v>
                </c:pt>
              </c:numCache>
            </c:numRef>
          </c:val>
        </c:ser>
        <c:axId val="53299072"/>
        <c:axId val="53300608"/>
      </c:barChart>
      <c:catAx>
        <c:axId val="53299072"/>
        <c:scaling>
          <c:orientation val="minMax"/>
        </c:scaling>
        <c:axPos val="l"/>
        <c:tickLblPos val="nextTo"/>
        <c:txPr>
          <a:bodyPr/>
          <a:lstStyle/>
          <a:p>
            <a:pPr>
              <a:defRPr sz="1200" baseline="0"/>
            </a:pPr>
            <a:endParaRPr lang="it-IT"/>
          </a:p>
        </c:txPr>
        <c:crossAx val="53300608"/>
        <c:crosses val="autoZero"/>
        <c:auto val="1"/>
        <c:lblAlgn val="ctr"/>
        <c:lblOffset val="100"/>
      </c:catAx>
      <c:valAx>
        <c:axId val="53300608"/>
        <c:scaling>
          <c:orientation val="minMax"/>
          <c:max val="5"/>
          <c:min val="1"/>
        </c:scaling>
        <c:axPos val="b"/>
        <c:majorGridlines/>
        <c:numFmt formatCode="General" sourceLinked="1"/>
        <c:tickLblPos val="nextTo"/>
        <c:crossAx val="53299072"/>
        <c:crosses val="autoZero"/>
        <c:crossBetween val="between"/>
        <c:majorUnit val="1"/>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plotVisOnly val="1"/>
  </c:chart>
  <c:spPr>
    <a:solidFill>
      <a:schemeClr val="bg1">
        <a:lumMod val="75000"/>
      </a:schemeClr>
    </a:solidFill>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pPr>
            <a:r>
              <a:rPr lang="en-US" sz="1400" dirty="0">
                <a:solidFill>
                  <a:schemeClr val="tx2">
                    <a:lumMod val="75000"/>
                  </a:schemeClr>
                </a:solidFill>
              </a:rPr>
              <a:t>Mi </a:t>
            </a:r>
            <a:r>
              <a:rPr lang="en-US" sz="1400" dirty="0" err="1">
                <a:solidFill>
                  <a:schemeClr val="tx2">
                    <a:lumMod val="75000"/>
                  </a:schemeClr>
                </a:solidFill>
              </a:rPr>
              <a:t>interessa</a:t>
            </a:r>
            <a:r>
              <a:rPr lang="en-US" sz="1400" dirty="0">
                <a:solidFill>
                  <a:schemeClr val="tx2">
                    <a:lumMod val="75000"/>
                  </a:schemeClr>
                </a:solidFill>
              </a:rPr>
              <a:t> </a:t>
            </a:r>
            <a:r>
              <a:rPr lang="en-US" sz="1400" dirty="0" err="1">
                <a:solidFill>
                  <a:schemeClr val="tx2">
                    <a:lumMod val="75000"/>
                  </a:schemeClr>
                </a:solidFill>
              </a:rPr>
              <a:t>collaborare</a:t>
            </a:r>
            <a:r>
              <a:rPr lang="en-US" sz="1400" dirty="0">
                <a:solidFill>
                  <a:schemeClr val="tx2">
                    <a:lumMod val="75000"/>
                  </a:schemeClr>
                </a:solidFill>
              </a:rPr>
              <a:t> </a:t>
            </a:r>
            <a:r>
              <a:rPr lang="en-US" sz="1400" dirty="0" smtClean="0">
                <a:solidFill>
                  <a:schemeClr val="tx2">
                    <a:lumMod val="75000"/>
                  </a:schemeClr>
                </a:solidFill>
              </a:rPr>
              <a:t>con     (</a:t>
            </a:r>
            <a:r>
              <a:rPr lang="en-US" sz="1400" dirty="0" err="1" smtClean="0">
                <a:solidFill>
                  <a:schemeClr val="tx2">
                    <a:lumMod val="75000"/>
                  </a:schemeClr>
                </a:solidFill>
              </a:rPr>
              <a:t>Scuole</a:t>
            </a:r>
            <a:r>
              <a:rPr lang="en-US" sz="1400" dirty="0" smtClean="0">
                <a:solidFill>
                  <a:schemeClr val="tx2">
                    <a:lumMod val="75000"/>
                  </a:schemeClr>
                </a:solidFill>
              </a:rPr>
              <a:t>) </a:t>
            </a:r>
            <a:endParaRPr lang="en-US" sz="1400" dirty="0">
              <a:solidFill>
                <a:schemeClr val="tx2">
                  <a:lumMod val="75000"/>
                </a:schemeClr>
              </a:solidFill>
            </a:endParaRPr>
          </a:p>
        </c:rich>
      </c:tx>
      <c:layout/>
    </c:title>
    <c:plotArea>
      <c:layout/>
      <c:barChart>
        <c:barDir val="bar"/>
        <c:grouping val="clustered"/>
        <c:ser>
          <c:idx val="0"/>
          <c:order val="0"/>
          <c:spPr>
            <a:solidFill>
              <a:schemeClr val="tx2">
                <a:lumMod val="75000"/>
              </a:schemeClr>
            </a:solidFill>
            <a:scene3d>
              <a:camera prst="orthographicFront"/>
              <a:lightRig rig="threePt" dir="t">
                <a:rot lat="0" lon="0" rev="1200000"/>
              </a:lightRig>
            </a:scene3d>
            <a:sp3d>
              <a:bevelT w="63500" h="25400"/>
            </a:sp3d>
          </c:spPr>
          <c:dLbls>
            <c:txPr>
              <a:bodyPr/>
              <a:lstStyle/>
              <a:p>
                <a:pPr>
                  <a:defRPr sz="1200" baseline="0"/>
                </a:pPr>
                <a:endParaRPr lang="it-IT"/>
              </a:p>
            </c:txPr>
            <c:showVal val="1"/>
          </c:dLbls>
          <c:cat>
            <c:strRef>
              <c:f>Foglio2!$A$2:$A$10</c:f>
              <c:strCache>
                <c:ptCount val="9"/>
                <c:pt idx="0">
                  <c:v>i colleghi della disciplina</c:v>
                </c:pt>
                <c:pt idx="1">
                  <c:v>il consiglio di classe</c:v>
                </c:pt>
                <c:pt idx="2">
                  <c:v>il Collegio docenti</c:v>
                </c:pt>
                <c:pt idx="3">
                  <c:v>il Dirigente Scolastico</c:v>
                </c:pt>
                <c:pt idx="4">
                  <c:v>il personale ATA</c:v>
                </c:pt>
                <c:pt idx="5">
                  <c:v>il DSGA</c:v>
                </c:pt>
                <c:pt idx="6">
                  <c:v>i genitori</c:v>
                </c:pt>
                <c:pt idx="7">
                  <c:v>gli studenti</c:v>
                </c:pt>
                <c:pt idx="8">
                  <c:v>Il territorio</c:v>
                </c:pt>
              </c:strCache>
            </c:strRef>
          </c:cat>
          <c:val>
            <c:numRef>
              <c:f>Foglio2!$B$2:$B$10</c:f>
              <c:numCache>
                <c:formatCode>General</c:formatCode>
                <c:ptCount val="9"/>
                <c:pt idx="0">
                  <c:v>3.4</c:v>
                </c:pt>
                <c:pt idx="1">
                  <c:v>3.4</c:v>
                </c:pt>
                <c:pt idx="2">
                  <c:v>2.6</c:v>
                </c:pt>
                <c:pt idx="3">
                  <c:v>2.9</c:v>
                </c:pt>
                <c:pt idx="4">
                  <c:v>2.8</c:v>
                </c:pt>
                <c:pt idx="5">
                  <c:v>2.4</c:v>
                </c:pt>
                <c:pt idx="6">
                  <c:v>3.3</c:v>
                </c:pt>
                <c:pt idx="7">
                  <c:v>3.7</c:v>
                </c:pt>
                <c:pt idx="8">
                  <c:v>2.5</c:v>
                </c:pt>
              </c:numCache>
            </c:numRef>
          </c:val>
        </c:ser>
        <c:axId val="53342976"/>
        <c:axId val="53344512"/>
      </c:barChart>
      <c:catAx>
        <c:axId val="53342976"/>
        <c:scaling>
          <c:orientation val="minMax"/>
        </c:scaling>
        <c:axPos val="l"/>
        <c:tickLblPos val="nextTo"/>
        <c:crossAx val="53344512"/>
        <c:crosses val="autoZero"/>
        <c:auto val="1"/>
        <c:lblAlgn val="ctr"/>
        <c:lblOffset val="100"/>
      </c:catAx>
      <c:valAx>
        <c:axId val="53344512"/>
        <c:scaling>
          <c:orientation val="minMax"/>
          <c:max val="4"/>
          <c:min val="1"/>
        </c:scaling>
        <c:axPos val="b"/>
        <c:majorGridlines/>
        <c:numFmt formatCode="General" sourceLinked="1"/>
        <c:tickLblPos val="nextTo"/>
        <c:crossAx val="53342976"/>
        <c:crosses val="autoZero"/>
        <c:crossBetween val="between"/>
        <c:majorUnit val="1"/>
      </c:valA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plotArea>
    <c:plotVisOnly val="1"/>
  </c:chart>
  <c:spPr>
    <a:solidFill>
      <a:schemeClr val="bg1">
        <a:lumMod val="75000"/>
      </a:schemeClr>
    </a:solidFill>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sz="1400">
                <a:solidFill>
                  <a:schemeClr val="tx2">
                    <a:lumMod val="75000"/>
                  </a:schemeClr>
                </a:solidFill>
              </a:defRPr>
            </a:pPr>
            <a:r>
              <a:rPr lang="it-IT" sz="1400" dirty="0">
                <a:solidFill>
                  <a:schemeClr val="tx2">
                    <a:lumMod val="75000"/>
                  </a:schemeClr>
                </a:solidFill>
              </a:rPr>
              <a:t>Mi interessa collaborare</a:t>
            </a:r>
            <a:r>
              <a:rPr lang="it-IT" sz="1400" baseline="0" dirty="0">
                <a:solidFill>
                  <a:schemeClr val="tx2">
                    <a:lumMod val="75000"/>
                  </a:schemeClr>
                </a:solidFill>
              </a:rPr>
              <a:t> </a:t>
            </a:r>
            <a:r>
              <a:rPr lang="it-IT" sz="1400" baseline="0" dirty="0" smtClean="0">
                <a:solidFill>
                  <a:schemeClr val="tx2">
                    <a:lumMod val="75000"/>
                  </a:schemeClr>
                </a:solidFill>
              </a:rPr>
              <a:t>con      (CFP) </a:t>
            </a:r>
            <a:endParaRPr lang="it-IT" sz="1400" dirty="0">
              <a:solidFill>
                <a:schemeClr val="tx2">
                  <a:lumMod val="75000"/>
                </a:schemeClr>
              </a:solidFill>
            </a:endParaRPr>
          </a:p>
        </c:rich>
      </c:tx>
      <c:layout/>
    </c:title>
    <c:plotArea>
      <c:layout/>
      <c:barChart>
        <c:barDir val="bar"/>
        <c:grouping val="clustered"/>
        <c:ser>
          <c:idx val="0"/>
          <c:order val="0"/>
          <c:spPr>
            <a:solidFill>
              <a:schemeClr val="tx2">
                <a:lumMod val="75000"/>
              </a:schemeClr>
            </a:solidFill>
            <a:scene3d>
              <a:camera prst="orthographicFront"/>
              <a:lightRig rig="threePt" dir="t">
                <a:rot lat="0" lon="0" rev="1200000"/>
              </a:lightRig>
            </a:scene3d>
            <a:sp3d>
              <a:bevelT w="63500" h="25400"/>
            </a:sp3d>
          </c:spPr>
          <c:dLbls>
            <c:txPr>
              <a:bodyPr/>
              <a:lstStyle/>
              <a:p>
                <a:pPr>
                  <a:defRPr sz="1200" baseline="0"/>
                </a:pPr>
                <a:endParaRPr lang="it-IT"/>
              </a:p>
            </c:txPr>
            <c:showVal val="1"/>
          </c:dLbls>
          <c:cat>
            <c:strRef>
              <c:f>Foglio2!$A$18:$A$26</c:f>
              <c:strCache>
                <c:ptCount val="9"/>
                <c:pt idx="0">
                  <c:v>    i colleghi della disciplina</c:v>
                </c:pt>
                <c:pt idx="1">
                  <c:v>    i colleghi del team </c:v>
                </c:pt>
                <c:pt idx="2">
                  <c:v>     tutto il collegio</c:v>
                </c:pt>
                <c:pt idx="3">
                  <c:v>   il dirigente </c:v>
                </c:pt>
                <c:pt idx="4">
                  <c:v>altri operatori</c:v>
                </c:pt>
                <c:pt idx="5">
                  <c:v> operatori di segreteria</c:v>
                </c:pt>
                <c:pt idx="6">
                  <c:v>   i genitori</c:v>
                </c:pt>
                <c:pt idx="7">
                  <c:v>   gli studenti</c:v>
                </c:pt>
                <c:pt idx="8">
                  <c:v>il territorio</c:v>
                </c:pt>
              </c:strCache>
            </c:strRef>
          </c:cat>
          <c:val>
            <c:numRef>
              <c:f>Foglio2!$B$18:$B$26</c:f>
              <c:numCache>
                <c:formatCode>General</c:formatCode>
                <c:ptCount val="9"/>
                <c:pt idx="0">
                  <c:v>3.4</c:v>
                </c:pt>
                <c:pt idx="1">
                  <c:v>3.6</c:v>
                </c:pt>
                <c:pt idx="2">
                  <c:v>3.5</c:v>
                </c:pt>
                <c:pt idx="3">
                  <c:v>3.6</c:v>
                </c:pt>
                <c:pt idx="4">
                  <c:v>2.9</c:v>
                </c:pt>
                <c:pt idx="5">
                  <c:v>2.9</c:v>
                </c:pt>
                <c:pt idx="6">
                  <c:v>3.3</c:v>
                </c:pt>
                <c:pt idx="7">
                  <c:v>3.8</c:v>
                </c:pt>
                <c:pt idx="8">
                  <c:v>2.9</c:v>
                </c:pt>
              </c:numCache>
            </c:numRef>
          </c:val>
        </c:ser>
        <c:axId val="53045120"/>
        <c:axId val="53046656"/>
      </c:barChart>
      <c:catAx>
        <c:axId val="53045120"/>
        <c:scaling>
          <c:orientation val="minMax"/>
        </c:scaling>
        <c:axPos val="l"/>
        <c:tickLblPos val="nextTo"/>
        <c:crossAx val="53046656"/>
        <c:crosses val="autoZero"/>
        <c:auto val="1"/>
        <c:lblAlgn val="ctr"/>
        <c:lblOffset val="100"/>
      </c:catAx>
      <c:valAx>
        <c:axId val="53046656"/>
        <c:scaling>
          <c:orientation val="minMax"/>
          <c:max val="4"/>
          <c:min val="1"/>
        </c:scaling>
        <c:axPos val="b"/>
        <c:majorGridlines/>
        <c:numFmt formatCode="General" sourceLinked="1"/>
        <c:tickLblPos val="nextTo"/>
        <c:crossAx val="53045120"/>
        <c:crosses val="autoZero"/>
        <c:crossBetween val="between"/>
        <c:majorUnit val="1"/>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plotVisOnly val="1"/>
  </c:chart>
  <c:spPr>
    <a:solidFill>
      <a:schemeClr val="bg1">
        <a:lumMod val="75000"/>
      </a:schemeClr>
    </a:solidFill>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it-IT"/>
  <c:style val="43"/>
  <c:chart>
    <c:title>
      <c:tx>
        <c:rich>
          <a:bodyPr/>
          <a:lstStyle/>
          <a:p>
            <a:pPr>
              <a:defRPr/>
            </a:pPr>
            <a:r>
              <a:rPr lang="en-US" sz="1400" baseline="0">
                <a:solidFill>
                  <a:schemeClr val="tx2">
                    <a:lumMod val="75000"/>
                  </a:schemeClr>
                </a:solidFill>
              </a:rPr>
              <a:t>Risultati complessivi</a:t>
            </a:r>
          </a:p>
        </c:rich>
      </c:tx>
      <c:layout/>
    </c:title>
    <c:plotArea>
      <c:layout/>
      <c:barChart>
        <c:barDir val="bar"/>
        <c:grouping val="clustered"/>
        <c:ser>
          <c:idx val="0"/>
          <c:order val="0"/>
          <c:dLbls>
            <c:numFmt formatCode="0.00%" sourceLinked="0"/>
            <c:dLblPos val="outEnd"/>
            <c:showVal val="1"/>
          </c:dLbls>
          <c:cat>
            <c:strRef>
              <c:f>(RIEPILOGO_RISULTATI!$B$51,RIEPILOGO_RISULTATI!$B$70,RIEPILOGO_RISULTATI!$B$98)</c:f>
              <c:strCache>
                <c:ptCount val="3"/>
                <c:pt idx="0">
                  <c:v>Apprendimento-Insegnamento</c:v>
                </c:pt>
                <c:pt idx="1">
                  <c:v>Valutazione</c:v>
                </c:pt>
                <c:pt idx="2">
                  <c:v>Apprendimento-Esiti</c:v>
                </c:pt>
              </c:strCache>
            </c:strRef>
          </c:cat>
          <c:val>
            <c:numRef>
              <c:f>(RIEPILOGO_RISULTATI!$F$51,RIEPILOGO_RISULTATI!$F$70,RIEPILOGO_RISULTATI!$F$98)</c:f>
              <c:numCache>
                <c:formatCode>0.00%</c:formatCode>
                <c:ptCount val="3"/>
                <c:pt idx="0">
                  <c:v>0.5216666666666665</c:v>
                </c:pt>
                <c:pt idx="1">
                  <c:v>0.52333333333333343</c:v>
                </c:pt>
                <c:pt idx="2">
                  <c:v>0.45625000000000004</c:v>
                </c:pt>
              </c:numCache>
            </c:numRef>
          </c:val>
        </c:ser>
        <c:dLbls>
          <c:showVal val="1"/>
        </c:dLbls>
        <c:axId val="46695168"/>
        <c:axId val="46696704"/>
      </c:barChart>
      <c:catAx>
        <c:axId val="46695168"/>
        <c:scaling>
          <c:orientation val="maxMin"/>
        </c:scaling>
        <c:axPos val="l"/>
        <c:numFmt formatCode="0.00%" sourceLinked="0"/>
        <c:tickLblPos val="nextTo"/>
        <c:crossAx val="46696704"/>
        <c:crosses val="autoZero"/>
        <c:auto val="1"/>
        <c:lblAlgn val="ctr"/>
        <c:lblOffset val="100"/>
      </c:catAx>
      <c:valAx>
        <c:axId val="46696704"/>
        <c:scaling>
          <c:orientation val="minMax"/>
          <c:max val="1"/>
          <c:min val="0"/>
        </c:scaling>
        <c:axPos val="t"/>
        <c:numFmt formatCode="0.00%" sourceLinked="1"/>
        <c:tickLblPos val="nextTo"/>
        <c:crossAx val="46695168"/>
        <c:crosses val="autoZero"/>
        <c:crossBetween val="between"/>
        <c:majorUnit val="0.5"/>
        <c:minorUnit val="0.05"/>
      </c:valA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plotArea>
    <c:plotVisOnly val="1"/>
    <c:dispBlanksAs val="gap"/>
  </c:chart>
  <c:spPr>
    <a:solidFill>
      <a:schemeClr val="bg1">
        <a:lumMod val="75000"/>
      </a:schemeClr>
    </a:solidFill>
  </c:spPr>
  <c:txPr>
    <a:bodyPr/>
    <a:lstStyle/>
    <a:p>
      <a:pPr>
        <a:defRPr baseline="0">
          <a:solidFill>
            <a:schemeClr val="tx1"/>
          </a:solidFill>
        </a:defRPr>
      </a:pPr>
      <a:endParaRPr lang="it-IT"/>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pPr>
            <a:r>
              <a:rPr lang="en-US" sz="1400">
                <a:solidFill>
                  <a:schemeClr val="tx2">
                    <a:lumMod val="75000"/>
                  </a:schemeClr>
                </a:solidFill>
              </a:rPr>
              <a:t>Obiettivi ValeRIA</a:t>
            </a:r>
          </a:p>
        </c:rich>
      </c:tx>
      <c:layout/>
    </c:title>
    <c:plotArea>
      <c:layout/>
      <c:barChart>
        <c:barDir val="bar"/>
        <c:grouping val="clustered"/>
        <c:ser>
          <c:idx val="29"/>
          <c:order val="0"/>
          <c:tx>
            <c:v>scuole</c:v>
          </c:tx>
          <c:spPr>
            <a:solidFill>
              <a:schemeClr val="accent2">
                <a:lumMod val="75000"/>
              </a:schemeClr>
            </a:solidFill>
          </c:spPr>
          <c:dLbls>
            <c:txPr>
              <a:bodyPr/>
              <a:lstStyle/>
              <a:p>
                <a:pPr>
                  <a:defRPr sz="1200" baseline="0"/>
                </a:pPr>
                <a:endParaRPr lang="it-IT"/>
              </a:p>
            </c:txPr>
            <c:showVal val="1"/>
          </c:dLbls>
          <c:cat>
            <c:strRef>
              <c:f>Foglio1!$A$9</c:f>
              <c:strCache>
                <c:ptCount val="1"/>
                <c:pt idx="0">
                  <c:v> Livello chiarezza iniziale</c:v>
                </c:pt>
              </c:strCache>
            </c:strRef>
          </c:cat>
          <c:val>
            <c:numRef>
              <c:f>Foglio1!$AE$9</c:f>
              <c:numCache>
                <c:formatCode>General</c:formatCode>
                <c:ptCount val="1"/>
                <c:pt idx="0">
                  <c:v>3.4</c:v>
                </c:pt>
              </c:numCache>
            </c:numRef>
          </c:val>
        </c:ser>
        <c:ser>
          <c:idx val="30"/>
          <c:order val="1"/>
          <c:tx>
            <c:v>CFP</c:v>
          </c:tx>
          <c:spPr>
            <a:solidFill>
              <a:schemeClr val="tx2">
                <a:lumMod val="75000"/>
              </a:schemeClr>
            </a:solidFill>
          </c:spPr>
          <c:dLbls>
            <c:txPr>
              <a:bodyPr/>
              <a:lstStyle/>
              <a:p>
                <a:pPr>
                  <a:defRPr sz="1200" baseline="0"/>
                </a:pPr>
                <a:endParaRPr lang="it-IT"/>
              </a:p>
            </c:txPr>
            <c:showVal val="1"/>
          </c:dLbls>
          <c:cat>
            <c:strRef>
              <c:f>Foglio1!$A$9</c:f>
              <c:strCache>
                <c:ptCount val="1"/>
                <c:pt idx="0">
                  <c:v> Livello chiarezza iniziale</c:v>
                </c:pt>
              </c:strCache>
            </c:strRef>
          </c:cat>
          <c:val>
            <c:numRef>
              <c:f>Foglio1!$AF$9</c:f>
              <c:numCache>
                <c:formatCode>General</c:formatCode>
                <c:ptCount val="1"/>
                <c:pt idx="0">
                  <c:v>3.9</c:v>
                </c:pt>
              </c:numCache>
            </c:numRef>
          </c:val>
        </c:ser>
        <c:axId val="54781824"/>
        <c:axId val="54783360"/>
      </c:barChart>
      <c:catAx>
        <c:axId val="54781824"/>
        <c:scaling>
          <c:orientation val="minMax"/>
        </c:scaling>
        <c:axPos val="l"/>
        <c:numFmt formatCode="General" sourceLinked="1"/>
        <c:tickLblPos val="nextTo"/>
        <c:txPr>
          <a:bodyPr/>
          <a:lstStyle/>
          <a:p>
            <a:pPr>
              <a:defRPr sz="1200" baseline="0"/>
            </a:pPr>
            <a:endParaRPr lang="it-IT"/>
          </a:p>
        </c:txPr>
        <c:crossAx val="54783360"/>
        <c:crosses val="autoZero"/>
        <c:auto val="1"/>
        <c:lblAlgn val="ctr"/>
        <c:lblOffset val="100"/>
      </c:catAx>
      <c:valAx>
        <c:axId val="54783360"/>
        <c:scaling>
          <c:orientation val="minMax"/>
          <c:max val="5"/>
          <c:min val="1"/>
        </c:scaling>
        <c:axPos val="b"/>
        <c:majorGridlines/>
        <c:numFmt formatCode="General" sourceLinked="1"/>
        <c:tickLblPos val="nextTo"/>
        <c:crossAx val="54781824"/>
        <c:crosses val="autoZero"/>
        <c:crossBetween val="between"/>
        <c:majorUnit val="1"/>
      </c:valA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plotArea>
    <c:legend>
      <c:legendPos val="r"/>
      <c:layout/>
      <c:txPr>
        <a:bodyPr/>
        <a:lstStyle/>
        <a:p>
          <a:pPr>
            <a:defRPr sz="1200" baseline="0"/>
          </a:pPr>
          <a:endParaRPr lang="it-IT"/>
        </a:p>
      </c:txPr>
    </c:legend>
    <c:plotVisOnly val="1"/>
    <c:dispBlanksAs val="gap"/>
  </c:chart>
  <c:spPr>
    <a:solidFill>
      <a:schemeClr val="bg1">
        <a:lumMod val="75000"/>
      </a:schemeClr>
    </a:solidFill>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pPr>
            <a:r>
              <a:rPr lang="en-US" sz="1400">
                <a:solidFill>
                  <a:schemeClr val="tx2">
                    <a:lumMod val="75000"/>
                  </a:schemeClr>
                </a:solidFill>
              </a:rPr>
              <a:t>Difficoltà nella realizzazione del progetto ValeRIA</a:t>
            </a:r>
          </a:p>
        </c:rich>
      </c:tx>
      <c:layout/>
    </c:title>
    <c:plotArea>
      <c:layout/>
      <c:barChart>
        <c:barDir val="bar"/>
        <c:grouping val="clustered"/>
        <c:ser>
          <c:idx val="29"/>
          <c:order val="0"/>
          <c:tx>
            <c:v>scuole</c:v>
          </c:tx>
          <c:spPr>
            <a:solidFill>
              <a:schemeClr val="accent2">
                <a:lumMod val="75000"/>
              </a:schemeClr>
            </a:solidFill>
          </c:spPr>
          <c:dLbls>
            <c:showVal val="1"/>
          </c:dLbls>
          <c:cat>
            <c:strRef>
              <c:f>Foglio1!$A$17:$A$19</c:f>
              <c:strCache>
                <c:ptCount val="3"/>
                <c:pt idx="0">
                  <c:v>Atteggiamento critico colleghi</c:v>
                </c:pt>
                <c:pt idx="1">
                  <c:v>Elaborazione dati questionari</c:v>
                </c:pt>
                <c:pt idx="2">
                  <c:v>Valutazione risultati questionari </c:v>
                </c:pt>
              </c:strCache>
            </c:strRef>
          </c:cat>
          <c:val>
            <c:numRef>
              <c:f>Foglio1!$AE$17:$AE$19</c:f>
              <c:numCache>
                <c:formatCode>General</c:formatCode>
                <c:ptCount val="3"/>
                <c:pt idx="0">
                  <c:v>2.7</c:v>
                </c:pt>
                <c:pt idx="1">
                  <c:v>1.9000000000000001</c:v>
                </c:pt>
                <c:pt idx="2">
                  <c:v>2.2999999999999998</c:v>
                </c:pt>
              </c:numCache>
            </c:numRef>
          </c:val>
        </c:ser>
        <c:ser>
          <c:idx val="30"/>
          <c:order val="1"/>
          <c:tx>
            <c:v>CFP</c:v>
          </c:tx>
          <c:spPr>
            <a:solidFill>
              <a:schemeClr val="tx2">
                <a:lumMod val="75000"/>
              </a:schemeClr>
            </a:solidFill>
          </c:spPr>
          <c:dLbls>
            <c:showVal val="1"/>
          </c:dLbls>
          <c:cat>
            <c:strRef>
              <c:f>Foglio1!$A$17:$A$19</c:f>
              <c:strCache>
                <c:ptCount val="3"/>
                <c:pt idx="0">
                  <c:v>Atteggiamento critico colleghi</c:v>
                </c:pt>
                <c:pt idx="1">
                  <c:v>Elaborazione dati questionari</c:v>
                </c:pt>
                <c:pt idx="2">
                  <c:v>Valutazione risultati questionari </c:v>
                </c:pt>
              </c:strCache>
            </c:strRef>
          </c:cat>
          <c:val>
            <c:numRef>
              <c:f>Foglio1!$AF$17:$AF$19</c:f>
              <c:numCache>
                <c:formatCode>General</c:formatCode>
                <c:ptCount val="3"/>
                <c:pt idx="0">
                  <c:v>2.6</c:v>
                </c:pt>
                <c:pt idx="1">
                  <c:v>2.6</c:v>
                </c:pt>
                <c:pt idx="2">
                  <c:v>2.9</c:v>
                </c:pt>
              </c:numCache>
            </c:numRef>
          </c:val>
        </c:ser>
        <c:axId val="61515648"/>
        <c:axId val="61517184"/>
      </c:barChart>
      <c:catAx>
        <c:axId val="61515648"/>
        <c:scaling>
          <c:orientation val="minMax"/>
        </c:scaling>
        <c:axPos val="l"/>
        <c:numFmt formatCode="General" sourceLinked="1"/>
        <c:tickLblPos val="nextTo"/>
        <c:txPr>
          <a:bodyPr/>
          <a:lstStyle/>
          <a:p>
            <a:pPr>
              <a:defRPr sz="1200" baseline="0"/>
            </a:pPr>
            <a:endParaRPr lang="it-IT"/>
          </a:p>
        </c:txPr>
        <c:crossAx val="61517184"/>
        <c:crosses val="autoZero"/>
        <c:auto val="1"/>
        <c:lblAlgn val="ctr"/>
        <c:lblOffset val="100"/>
      </c:catAx>
      <c:valAx>
        <c:axId val="61517184"/>
        <c:scaling>
          <c:orientation val="minMax"/>
          <c:max val="5"/>
          <c:min val="1"/>
        </c:scaling>
        <c:axPos val="b"/>
        <c:majorGridlines/>
        <c:numFmt formatCode="General" sourceLinked="1"/>
        <c:tickLblPos val="nextTo"/>
        <c:crossAx val="61515648"/>
        <c:crosses val="autoZero"/>
        <c:crossBetween val="between"/>
        <c:majorUnit val="1"/>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r"/>
      <c:layout/>
      <c:txPr>
        <a:bodyPr/>
        <a:lstStyle/>
        <a:p>
          <a:pPr>
            <a:defRPr sz="1200" baseline="0"/>
          </a:pPr>
          <a:endParaRPr lang="it-IT"/>
        </a:p>
      </c:txPr>
    </c:legend>
    <c:plotVisOnly val="1"/>
    <c:dispBlanksAs val="gap"/>
  </c:chart>
  <c:spPr>
    <a:solidFill>
      <a:schemeClr val="bg1">
        <a:lumMod val="75000"/>
      </a:schemeClr>
    </a:solidFill>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D5BA30-D83D-41D9-ACAC-E03C3CFD26C0}"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4E0E0423-5E16-4D12-8E11-908895A9D939}">
      <dgm:prSet phldrT="[Testo]"/>
      <dgm:spPr/>
      <dgm:t>
        <a:bodyPr/>
        <a:lstStyle/>
        <a:p>
          <a:r>
            <a:rPr lang="it-IT" dirty="0" smtClean="0"/>
            <a:t>Scuole</a:t>
          </a:r>
          <a:endParaRPr lang="it-IT" dirty="0"/>
        </a:p>
      </dgm:t>
    </dgm:pt>
    <dgm:pt modelId="{DBD05490-9D32-479B-8AD3-FB4EF8122EEA}" type="parTrans" cxnId="{EF35D058-914B-4938-AC8E-A83D0AB40A9E}">
      <dgm:prSet/>
      <dgm:spPr/>
      <dgm:t>
        <a:bodyPr/>
        <a:lstStyle/>
        <a:p>
          <a:endParaRPr lang="it-IT"/>
        </a:p>
      </dgm:t>
    </dgm:pt>
    <dgm:pt modelId="{A2566FC7-B8DD-4843-A702-ACA336E0AB52}" type="sibTrans" cxnId="{EF35D058-914B-4938-AC8E-A83D0AB40A9E}">
      <dgm:prSet/>
      <dgm:spPr/>
      <dgm:t>
        <a:bodyPr/>
        <a:lstStyle/>
        <a:p>
          <a:endParaRPr lang="it-IT"/>
        </a:p>
      </dgm:t>
    </dgm:pt>
    <dgm:pt modelId="{E9626FF3-56FC-4893-9B3A-F0B8BA0422B9}">
      <dgm:prSet phldrT="[Testo]"/>
      <dgm:spPr/>
      <dgm:t>
        <a:bodyPr/>
        <a:lstStyle/>
        <a:p>
          <a:r>
            <a:rPr lang="it-IT" dirty="0" smtClean="0"/>
            <a:t>37 scuole</a:t>
          </a:r>
          <a:endParaRPr lang="it-IT" dirty="0"/>
        </a:p>
      </dgm:t>
    </dgm:pt>
    <dgm:pt modelId="{04A845C5-3452-4406-A92E-45F87D7A8D3B}" type="parTrans" cxnId="{0E27AB9F-0F95-4A27-BA73-572E1C9E8FD3}">
      <dgm:prSet/>
      <dgm:spPr/>
      <dgm:t>
        <a:bodyPr/>
        <a:lstStyle/>
        <a:p>
          <a:endParaRPr lang="it-IT"/>
        </a:p>
      </dgm:t>
    </dgm:pt>
    <dgm:pt modelId="{DF853386-5CD0-433D-9AFB-74AE4CE0FABD}" type="sibTrans" cxnId="{0E27AB9F-0F95-4A27-BA73-572E1C9E8FD3}">
      <dgm:prSet/>
      <dgm:spPr/>
      <dgm:t>
        <a:bodyPr/>
        <a:lstStyle/>
        <a:p>
          <a:endParaRPr lang="it-IT"/>
        </a:p>
      </dgm:t>
    </dgm:pt>
    <dgm:pt modelId="{8D8F2540-AE3F-463E-9F92-26CDC53E4DCB}">
      <dgm:prSet phldrT="[Testo]"/>
      <dgm:spPr/>
      <dgm:t>
        <a:bodyPr/>
        <a:lstStyle/>
        <a:p>
          <a:r>
            <a:rPr lang="it-IT" dirty="0" smtClean="0"/>
            <a:t>1967 genitori</a:t>
          </a:r>
          <a:endParaRPr lang="it-IT" dirty="0"/>
        </a:p>
      </dgm:t>
    </dgm:pt>
    <dgm:pt modelId="{EFDDF917-E358-4BC3-A08D-88EF0CAB4357}" type="parTrans" cxnId="{320791C4-250B-4DB5-8B58-A8D2A75FFF9D}">
      <dgm:prSet/>
      <dgm:spPr/>
      <dgm:t>
        <a:bodyPr/>
        <a:lstStyle/>
        <a:p>
          <a:endParaRPr lang="it-IT"/>
        </a:p>
      </dgm:t>
    </dgm:pt>
    <dgm:pt modelId="{DE15A730-4A68-41D5-BFB2-04A0D37C7630}" type="sibTrans" cxnId="{320791C4-250B-4DB5-8B58-A8D2A75FFF9D}">
      <dgm:prSet/>
      <dgm:spPr/>
      <dgm:t>
        <a:bodyPr/>
        <a:lstStyle/>
        <a:p>
          <a:endParaRPr lang="it-IT"/>
        </a:p>
      </dgm:t>
    </dgm:pt>
    <dgm:pt modelId="{AA5FA62C-536F-4D31-A521-3602DDC8A95C}">
      <dgm:prSet phldrT="[Testo]"/>
      <dgm:spPr/>
      <dgm:t>
        <a:bodyPr/>
        <a:lstStyle/>
        <a:p>
          <a:r>
            <a:rPr lang="it-IT" dirty="0" smtClean="0"/>
            <a:t>CFP</a:t>
          </a:r>
          <a:endParaRPr lang="it-IT" dirty="0"/>
        </a:p>
      </dgm:t>
    </dgm:pt>
    <dgm:pt modelId="{CC6AD060-BF90-4181-BD17-5BF35442E48F}" type="parTrans" cxnId="{0FFCF4C1-1F64-4E9E-9C52-F87CB8161197}">
      <dgm:prSet/>
      <dgm:spPr/>
      <dgm:t>
        <a:bodyPr/>
        <a:lstStyle/>
        <a:p>
          <a:endParaRPr lang="it-IT"/>
        </a:p>
      </dgm:t>
    </dgm:pt>
    <dgm:pt modelId="{70E145AE-C4DB-45A9-BE95-3FCBDC476A1D}" type="sibTrans" cxnId="{0FFCF4C1-1F64-4E9E-9C52-F87CB8161197}">
      <dgm:prSet/>
      <dgm:spPr/>
      <dgm:t>
        <a:bodyPr/>
        <a:lstStyle/>
        <a:p>
          <a:endParaRPr lang="it-IT"/>
        </a:p>
      </dgm:t>
    </dgm:pt>
    <dgm:pt modelId="{A636629E-D803-46BC-AD42-001C62D8D58D}">
      <dgm:prSet phldrT="[Testo]"/>
      <dgm:spPr/>
      <dgm:t>
        <a:bodyPr/>
        <a:lstStyle/>
        <a:p>
          <a:r>
            <a:rPr lang="it-IT" dirty="0" smtClean="0"/>
            <a:t>10 Centri</a:t>
          </a:r>
          <a:endParaRPr lang="it-IT" dirty="0"/>
        </a:p>
      </dgm:t>
    </dgm:pt>
    <dgm:pt modelId="{AEABD9DC-714D-4F8D-A5FD-7B8371ABB1D1}" type="parTrans" cxnId="{79E871F0-18D7-47A6-B4DB-9A93F8A8021B}">
      <dgm:prSet/>
      <dgm:spPr/>
      <dgm:t>
        <a:bodyPr/>
        <a:lstStyle/>
        <a:p>
          <a:endParaRPr lang="it-IT"/>
        </a:p>
      </dgm:t>
    </dgm:pt>
    <dgm:pt modelId="{B3C47564-8509-4FED-892F-1671557B241F}" type="sibTrans" cxnId="{79E871F0-18D7-47A6-B4DB-9A93F8A8021B}">
      <dgm:prSet/>
      <dgm:spPr/>
      <dgm:t>
        <a:bodyPr/>
        <a:lstStyle/>
        <a:p>
          <a:endParaRPr lang="it-IT"/>
        </a:p>
      </dgm:t>
    </dgm:pt>
    <dgm:pt modelId="{476ED789-1F4A-4FC3-AF42-6D232E0DF60C}">
      <dgm:prSet phldrT="[Testo]"/>
      <dgm:spPr/>
      <dgm:t>
        <a:bodyPr/>
        <a:lstStyle/>
        <a:p>
          <a:r>
            <a:rPr lang="it-IT" dirty="0" smtClean="0"/>
            <a:t>23 classi</a:t>
          </a:r>
          <a:endParaRPr lang="it-IT" dirty="0"/>
        </a:p>
      </dgm:t>
    </dgm:pt>
    <dgm:pt modelId="{2FEDBDC2-6722-4DFC-AD8C-D216168576E9}" type="parTrans" cxnId="{178890EE-4C88-4038-A0CB-079D10200EBB}">
      <dgm:prSet/>
      <dgm:spPr/>
      <dgm:t>
        <a:bodyPr/>
        <a:lstStyle/>
        <a:p>
          <a:endParaRPr lang="it-IT"/>
        </a:p>
      </dgm:t>
    </dgm:pt>
    <dgm:pt modelId="{ACE32F68-4A6D-43A9-B6C5-26A5B3D2FF8D}" type="sibTrans" cxnId="{178890EE-4C88-4038-A0CB-079D10200EBB}">
      <dgm:prSet/>
      <dgm:spPr/>
      <dgm:t>
        <a:bodyPr/>
        <a:lstStyle/>
        <a:p>
          <a:endParaRPr lang="it-IT"/>
        </a:p>
      </dgm:t>
    </dgm:pt>
    <dgm:pt modelId="{F69699F4-5F0E-436A-880F-8B66BC475F7A}">
      <dgm:prSet phldrT="[Testo]"/>
      <dgm:spPr/>
      <dgm:t>
        <a:bodyPr/>
        <a:lstStyle/>
        <a:p>
          <a:r>
            <a:rPr lang="it-IT" dirty="0" smtClean="0"/>
            <a:t>167 classi</a:t>
          </a:r>
          <a:endParaRPr lang="it-IT" dirty="0"/>
        </a:p>
      </dgm:t>
    </dgm:pt>
    <dgm:pt modelId="{00E930E6-CE0D-4426-B645-7A1ADA48A14C}" type="parTrans" cxnId="{B372D516-B02B-4FA8-B14F-67DF9FAB9BF5}">
      <dgm:prSet/>
      <dgm:spPr/>
      <dgm:t>
        <a:bodyPr/>
        <a:lstStyle/>
        <a:p>
          <a:endParaRPr lang="it-IT"/>
        </a:p>
      </dgm:t>
    </dgm:pt>
    <dgm:pt modelId="{7F18486E-0B76-468C-839B-9912A6B78109}" type="sibTrans" cxnId="{B372D516-B02B-4FA8-B14F-67DF9FAB9BF5}">
      <dgm:prSet/>
      <dgm:spPr/>
    </dgm:pt>
    <dgm:pt modelId="{45F408B5-406D-4A04-BA91-989F27FFA780}">
      <dgm:prSet phldrT="[Testo]"/>
      <dgm:spPr/>
      <dgm:t>
        <a:bodyPr/>
        <a:lstStyle/>
        <a:p>
          <a:r>
            <a:rPr lang="it-IT" dirty="0" smtClean="0"/>
            <a:t>3587 studenti</a:t>
          </a:r>
          <a:endParaRPr lang="it-IT" dirty="0"/>
        </a:p>
      </dgm:t>
    </dgm:pt>
    <dgm:pt modelId="{E697A88C-C261-4506-B56C-981FB66174C6}" type="parTrans" cxnId="{BAB6706F-78A1-452B-939A-8D09CF0A70E8}">
      <dgm:prSet/>
      <dgm:spPr/>
      <dgm:t>
        <a:bodyPr/>
        <a:lstStyle/>
        <a:p>
          <a:endParaRPr lang="it-IT"/>
        </a:p>
      </dgm:t>
    </dgm:pt>
    <dgm:pt modelId="{90806D07-9117-467A-96AC-8A9DE80C33E0}" type="sibTrans" cxnId="{BAB6706F-78A1-452B-939A-8D09CF0A70E8}">
      <dgm:prSet/>
      <dgm:spPr/>
    </dgm:pt>
    <dgm:pt modelId="{624742BF-7C5E-4AFC-A7D8-4D402FA2E469}">
      <dgm:prSet phldrT="[Testo]"/>
      <dgm:spPr/>
      <dgm:t>
        <a:bodyPr/>
        <a:lstStyle/>
        <a:p>
          <a:r>
            <a:rPr lang="it-IT" dirty="0" smtClean="0"/>
            <a:t>187 docenti</a:t>
          </a:r>
          <a:endParaRPr lang="it-IT" dirty="0"/>
        </a:p>
      </dgm:t>
    </dgm:pt>
    <dgm:pt modelId="{71084BB3-F56F-4332-9E62-30A010508337}" type="parTrans" cxnId="{FD958BC8-B197-4AB0-B91E-62975160DFB0}">
      <dgm:prSet/>
      <dgm:spPr/>
      <dgm:t>
        <a:bodyPr/>
        <a:lstStyle/>
        <a:p>
          <a:endParaRPr lang="it-IT"/>
        </a:p>
      </dgm:t>
    </dgm:pt>
    <dgm:pt modelId="{01143234-7BC9-44D8-8C2A-D12D4E7EAC44}" type="sibTrans" cxnId="{FD958BC8-B197-4AB0-B91E-62975160DFB0}">
      <dgm:prSet/>
      <dgm:spPr/>
    </dgm:pt>
    <dgm:pt modelId="{51440C3B-74D7-4B0F-B499-11066C52932A}">
      <dgm:prSet phldrT="[Testo]"/>
      <dgm:spPr/>
      <dgm:t>
        <a:bodyPr/>
        <a:lstStyle/>
        <a:p>
          <a:r>
            <a:rPr lang="it-IT" dirty="0" smtClean="0"/>
            <a:t>171 formatori</a:t>
          </a:r>
          <a:endParaRPr lang="it-IT" dirty="0"/>
        </a:p>
      </dgm:t>
    </dgm:pt>
    <dgm:pt modelId="{1D50F0AE-2962-4C99-A594-8640140EEBD0}" type="parTrans" cxnId="{759914FF-4256-4191-BBCE-2606223CE42C}">
      <dgm:prSet/>
      <dgm:spPr/>
      <dgm:t>
        <a:bodyPr/>
        <a:lstStyle/>
        <a:p>
          <a:endParaRPr lang="it-IT"/>
        </a:p>
      </dgm:t>
    </dgm:pt>
    <dgm:pt modelId="{6880973B-091F-4FDF-A77D-AD0666658204}" type="sibTrans" cxnId="{759914FF-4256-4191-BBCE-2606223CE42C}">
      <dgm:prSet/>
      <dgm:spPr/>
    </dgm:pt>
    <dgm:pt modelId="{44539757-A24C-4029-983C-0D436B9BA663}">
      <dgm:prSet phldrT="[Testo]"/>
      <dgm:spPr/>
      <dgm:t>
        <a:bodyPr/>
        <a:lstStyle/>
        <a:p>
          <a:r>
            <a:rPr lang="it-IT" dirty="0" smtClean="0"/>
            <a:t>474 studenti</a:t>
          </a:r>
          <a:endParaRPr lang="it-IT" dirty="0"/>
        </a:p>
      </dgm:t>
    </dgm:pt>
    <dgm:pt modelId="{B7609999-A7DE-4113-AF93-3AD350B74CED}" type="parTrans" cxnId="{A07AB442-AE98-48CA-8930-8278959DFED3}">
      <dgm:prSet/>
      <dgm:spPr/>
      <dgm:t>
        <a:bodyPr/>
        <a:lstStyle/>
        <a:p>
          <a:endParaRPr lang="it-IT"/>
        </a:p>
      </dgm:t>
    </dgm:pt>
    <dgm:pt modelId="{C2DD3777-E1A2-4CF6-92E7-67F20179F3A7}" type="sibTrans" cxnId="{A07AB442-AE98-48CA-8930-8278959DFED3}">
      <dgm:prSet/>
      <dgm:spPr/>
    </dgm:pt>
    <dgm:pt modelId="{05F4EC92-E367-48DE-81D3-6775B2468E18}">
      <dgm:prSet phldrT="[Testo]"/>
      <dgm:spPr/>
      <dgm:t>
        <a:bodyPr/>
        <a:lstStyle/>
        <a:p>
          <a:r>
            <a:rPr lang="it-IT" dirty="0" smtClean="0"/>
            <a:t>330 genitori</a:t>
          </a:r>
          <a:endParaRPr lang="it-IT" dirty="0"/>
        </a:p>
      </dgm:t>
    </dgm:pt>
    <dgm:pt modelId="{37EE4A24-9C63-4BB3-BC0D-5B2FBDB9C504}" type="parTrans" cxnId="{638CB8B3-8ACD-45CF-B7E5-75F2E8E2F858}">
      <dgm:prSet/>
      <dgm:spPr/>
      <dgm:t>
        <a:bodyPr/>
        <a:lstStyle/>
        <a:p>
          <a:endParaRPr lang="it-IT"/>
        </a:p>
      </dgm:t>
    </dgm:pt>
    <dgm:pt modelId="{5049A5CB-4A8C-4B23-9591-800C54DD1F2E}" type="sibTrans" cxnId="{638CB8B3-8ACD-45CF-B7E5-75F2E8E2F858}">
      <dgm:prSet/>
      <dgm:spPr/>
    </dgm:pt>
    <dgm:pt modelId="{21F03E62-B270-42C4-8113-431FF1A03D41}" type="pres">
      <dgm:prSet presAssocID="{30D5BA30-D83D-41D9-ACAC-E03C3CFD26C0}" presName="diagram" presStyleCnt="0">
        <dgm:presLayoutVars>
          <dgm:chPref val="1"/>
          <dgm:dir/>
          <dgm:animOne val="branch"/>
          <dgm:animLvl val="lvl"/>
          <dgm:resizeHandles/>
        </dgm:presLayoutVars>
      </dgm:prSet>
      <dgm:spPr/>
      <dgm:t>
        <a:bodyPr/>
        <a:lstStyle/>
        <a:p>
          <a:endParaRPr lang="it-IT"/>
        </a:p>
      </dgm:t>
    </dgm:pt>
    <dgm:pt modelId="{055EDFE2-E820-4B5B-A0AB-D590676948C5}" type="pres">
      <dgm:prSet presAssocID="{4E0E0423-5E16-4D12-8E11-908895A9D939}" presName="root" presStyleCnt="0"/>
      <dgm:spPr/>
    </dgm:pt>
    <dgm:pt modelId="{E3775827-9440-4C53-B4FF-30BCF1AE22EA}" type="pres">
      <dgm:prSet presAssocID="{4E0E0423-5E16-4D12-8E11-908895A9D939}" presName="rootComposite" presStyleCnt="0"/>
      <dgm:spPr/>
    </dgm:pt>
    <dgm:pt modelId="{5E0329E7-3689-45BB-A89F-6D9247328F9F}" type="pres">
      <dgm:prSet presAssocID="{4E0E0423-5E16-4D12-8E11-908895A9D939}" presName="rootText" presStyleLbl="node1" presStyleIdx="0" presStyleCnt="2"/>
      <dgm:spPr/>
      <dgm:t>
        <a:bodyPr/>
        <a:lstStyle/>
        <a:p>
          <a:endParaRPr lang="it-IT"/>
        </a:p>
      </dgm:t>
    </dgm:pt>
    <dgm:pt modelId="{4EF97970-88E1-4908-846C-CA74FC8C50FD}" type="pres">
      <dgm:prSet presAssocID="{4E0E0423-5E16-4D12-8E11-908895A9D939}" presName="rootConnector" presStyleLbl="node1" presStyleIdx="0" presStyleCnt="2"/>
      <dgm:spPr/>
      <dgm:t>
        <a:bodyPr/>
        <a:lstStyle/>
        <a:p>
          <a:endParaRPr lang="it-IT"/>
        </a:p>
      </dgm:t>
    </dgm:pt>
    <dgm:pt modelId="{7E58F99C-52E9-4489-950F-5DDEF4B84311}" type="pres">
      <dgm:prSet presAssocID="{4E0E0423-5E16-4D12-8E11-908895A9D939}" presName="childShape" presStyleCnt="0"/>
      <dgm:spPr/>
    </dgm:pt>
    <dgm:pt modelId="{BAB51953-9522-4CE3-8A56-6B6B797C0994}" type="pres">
      <dgm:prSet presAssocID="{04A845C5-3452-4406-A92E-45F87D7A8D3B}" presName="Name13" presStyleLbl="parChTrans1D2" presStyleIdx="0" presStyleCnt="10"/>
      <dgm:spPr/>
      <dgm:t>
        <a:bodyPr/>
        <a:lstStyle/>
        <a:p>
          <a:endParaRPr lang="it-IT"/>
        </a:p>
      </dgm:t>
    </dgm:pt>
    <dgm:pt modelId="{2DC8AC9F-0DA0-4B38-88C7-7BC7BEC55E27}" type="pres">
      <dgm:prSet presAssocID="{E9626FF3-56FC-4893-9B3A-F0B8BA0422B9}" presName="childText" presStyleLbl="bgAcc1" presStyleIdx="0" presStyleCnt="10">
        <dgm:presLayoutVars>
          <dgm:bulletEnabled val="1"/>
        </dgm:presLayoutVars>
      </dgm:prSet>
      <dgm:spPr/>
      <dgm:t>
        <a:bodyPr/>
        <a:lstStyle/>
        <a:p>
          <a:endParaRPr lang="it-IT"/>
        </a:p>
      </dgm:t>
    </dgm:pt>
    <dgm:pt modelId="{9DA2807D-325D-4286-8910-294182EB41F5}" type="pres">
      <dgm:prSet presAssocID="{00E930E6-CE0D-4426-B645-7A1ADA48A14C}" presName="Name13" presStyleLbl="parChTrans1D2" presStyleIdx="1" presStyleCnt="10"/>
      <dgm:spPr/>
      <dgm:t>
        <a:bodyPr/>
        <a:lstStyle/>
        <a:p>
          <a:endParaRPr lang="it-IT"/>
        </a:p>
      </dgm:t>
    </dgm:pt>
    <dgm:pt modelId="{91CE92DB-752E-48F3-B68B-BE6DF2D30B6C}" type="pres">
      <dgm:prSet presAssocID="{F69699F4-5F0E-436A-880F-8B66BC475F7A}" presName="childText" presStyleLbl="bgAcc1" presStyleIdx="1" presStyleCnt="10">
        <dgm:presLayoutVars>
          <dgm:bulletEnabled val="1"/>
        </dgm:presLayoutVars>
      </dgm:prSet>
      <dgm:spPr/>
      <dgm:t>
        <a:bodyPr/>
        <a:lstStyle/>
        <a:p>
          <a:endParaRPr lang="it-IT"/>
        </a:p>
      </dgm:t>
    </dgm:pt>
    <dgm:pt modelId="{89623289-2B2A-4047-88BB-C1A86C507E75}" type="pres">
      <dgm:prSet presAssocID="{E697A88C-C261-4506-B56C-981FB66174C6}" presName="Name13" presStyleLbl="parChTrans1D2" presStyleIdx="2" presStyleCnt="10"/>
      <dgm:spPr/>
      <dgm:t>
        <a:bodyPr/>
        <a:lstStyle/>
        <a:p>
          <a:endParaRPr lang="it-IT"/>
        </a:p>
      </dgm:t>
    </dgm:pt>
    <dgm:pt modelId="{7D3C0C59-0F80-4B1B-B345-31C1457C81DB}" type="pres">
      <dgm:prSet presAssocID="{45F408B5-406D-4A04-BA91-989F27FFA780}" presName="childText" presStyleLbl="bgAcc1" presStyleIdx="2" presStyleCnt="10">
        <dgm:presLayoutVars>
          <dgm:bulletEnabled val="1"/>
        </dgm:presLayoutVars>
      </dgm:prSet>
      <dgm:spPr/>
      <dgm:t>
        <a:bodyPr/>
        <a:lstStyle/>
        <a:p>
          <a:endParaRPr lang="it-IT"/>
        </a:p>
      </dgm:t>
    </dgm:pt>
    <dgm:pt modelId="{D0E54B05-0DF3-4D7F-AA35-6AA399D184B9}" type="pres">
      <dgm:prSet presAssocID="{EFDDF917-E358-4BC3-A08D-88EF0CAB4357}" presName="Name13" presStyleLbl="parChTrans1D2" presStyleIdx="3" presStyleCnt="10"/>
      <dgm:spPr/>
      <dgm:t>
        <a:bodyPr/>
        <a:lstStyle/>
        <a:p>
          <a:endParaRPr lang="it-IT"/>
        </a:p>
      </dgm:t>
    </dgm:pt>
    <dgm:pt modelId="{2DECFB0A-DCB9-4655-A295-F84AA5DC0A45}" type="pres">
      <dgm:prSet presAssocID="{8D8F2540-AE3F-463E-9F92-26CDC53E4DCB}" presName="childText" presStyleLbl="bgAcc1" presStyleIdx="3" presStyleCnt="10">
        <dgm:presLayoutVars>
          <dgm:bulletEnabled val="1"/>
        </dgm:presLayoutVars>
      </dgm:prSet>
      <dgm:spPr/>
      <dgm:t>
        <a:bodyPr/>
        <a:lstStyle/>
        <a:p>
          <a:endParaRPr lang="it-IT"/>
        </a:p>
      </dgm:t>
    </dgm:pt>
    <dgm:pt modelId="{68B77233-7C2C-4D3F-B29D-D4B2215425B9}" type="pres">
      <dgm:prSet presAssocID="{71084BB3-F56F-4332-9E62-30A010508337}" presName="Name13" presStyleLbl="parChTrans1D2" presStyleIdx="4" presStyleCnt="10"/>
      <dgm:spPr/>
      <dgm:t>
        <a:bodyPr/>
        <a:lstStyle/>
        <a:p>
          <a:endParaRPr lang="it-IT"/>
        </a:p>
      </dgm:t>
    </dgm:pt>
    <dgm:pt modelId="{DDE70809-FC00-41CE-AC11-2FF64890155D}" type="pres">
      <dgm:prSet presAssocID="{624742BF-7C5E-4AFC-A7D8-4D402FA2E469}" presName="childText" presStyleLbl="bgAcc1" presStyleIdx="4" presStyleCnt="10">
        <dgm:presLayoutVars>
          <dgm:bulletEnabled val="1"/>
        </dgm:presLayoutVars>
      </dgm:prSet>
      <dgm:spPr/>
      <dgm:t>
        <a:bodyPr/>
        <a:lstStyle/>
        <a:p>
          <a:endParaRPr lang="it-IT"/>
        </a:p>
      </dgm:t>
    </dgm:pt>
    <dgm:pt modelId="{F1C87325-13B2-4D3F-867A-42B7A7ADA273}" type="pres">
      <dgm:prSet presAssocID="{AA5FA62C-536F-4D31-A521-3602DDC8A95C}" presName="root" presStyleCnt="0"/>
      <dgm:spPr/>
    </dgm:pt>
    <dgm:pt modelId="{C7834B4E-A638-4A5B-89AD-C8E5888D3B92}" type="pres">
      <dgm:prSet presAssocID="{AA5FA62C-536F-4D31-A521-3602DDC8A95C}" presName="rootComposite" presStyleCnt="0"/>
      <dgm:spPr/>
    </dgm:pt>
    <dgm:pt modelId="{2A2CAFBC-867E-4593-BD64-1F263E80BD56}" type="pres">
      <dgm:prSet presAssocID="{AA5FA62C-536F-4D31-A521-3602DDC8A95C}" presName="rootText" presStyleLbl="node1" presStyleIdx="1" presStyleCnt="2"/>
      <dgm:spPr/>
      <dgm:t>
        <a:bodyPr/>
        <a:lstStyle/>
        <a:p>
          <a:endParaRPr lang="it-IT"/>
        </a:p>
      </dgm:t>
    </dgm:pt>
    <dgm:pt modelId="{F66771E0-F07B-4B23-82FF-75416E2C2BC1}" type="pres">
      <dgm:prSet presAssocID="{AA5FA62C-536F-4D31-A521-3602DDC8A95C}" presName="rootConnector" presStyleLbl="node1" presStyleIdx="1" presStyleCnt="2"/>
      <dgm:spPr/>
      <dgm:t>
        <a:bodyPr/>
        <a:lstStyle/>
        <a:p>
          <a:endParaRPr lang="it-IT"/>
        </a:p>
      </dgm:t>
    </dgm:pt>
    <dgm:pt modelId="{6F930C73-4570-4452-BE13-733D443CC4D6}" type="pres">
      <dgm:prSet presAssocID="{AA5FA62C-536F-4D31-A521-3602DDC8A95C}" presName="childShape" presStyleCnt="0"/>
      <dgm:spPr/>
    </dgm:pt>
    <dgm:pt modelId="{98BE8565-7EE9-4D01-A6E1-32773BD35AFD}" type="pres">
      <dgm:prSet presAssocID="{AEABD9DC-714D-4F8D-A5FD-7B8371ABB1D1}" presName="Name13" presStyleLbl="parChTrans1D2" presStyleIdx="5" presStyleCnt="10"/>
      <dgm:spPr/>
      <dgm:t>
        <a:bodyPr/>
        <a:lstStyle/>
        <a:p>
          <a:endParaRPr lang="it-IT"/>
        </a:p>
      </dgm:t>
    </dgm:pt>
    <dgm:pt modelId="{B3961BCC-74F5-45B3-91DD-64B971DCDCBB}" type="pres">
      <dgm:prSet presAssocID="{A636629E-D803-46BC-AD42-001C62D8D58D}" presName="childText" presStyleLbl="bgAcc1" presStyleIdx="5" presStyleCnt="10">
        <dgm:presLayoutVars>
          <dgm:bulletEnabled val="1"/>
        </dgm:presLayoutVars>
      </dgm:prSet>
      <dgm:spPr/>
      <dgm:t>
        <a:bodyPr/>
        <a:lstStyle/>
        <a:p>
          <a:endParaRPr lang="it-IT"/>
        </a:p>
      </dgm:t>
    </dgm:pt>
    <dgm:pt modelId="{9DADA1EB-3208-48E2-A860-6D2FE60B149F}" type="pres">
      <dgm:prSet presAssocID="{2FEDBDC2-6722-4DFC-AD8C-D216168576E9}" presName="Name13" presStyleLbl="parChTrans1D2" presStyleIdx="6" presStyleCnt="10"/>
      <dgm:spPr/>
      <dgm:t>
        <a:bodyPr/>
        <a:lstStyle/>
        <a:p>
          <a:endParaRPr lang="it-IT"/>
        </a:p>
      </dgm:t>
    </dgm:pt>
    <dgm:pt modelId="{D2E68BCC-B365-4252-8543-BFB4E79A37E2}" type="pres">
      <dgm:prSet presAssocID="{476ED789-1F4A-4FC3-AF42-6D232E0DF60C}" presName="childText" presStyleLbl="bgAcc1" presStyleIdx="6" presStyleCnt="10">
        <dgm:presLayoutVars>
          <dgm:bulletEnabled val="1"/>
        </dgm:presLayoutVars>
      </dgm:prSet>
      <dgm:spPr/>
      <dgm:t>
        <a:bodyPr/>
        <a:lstStyle/>
        <a:p>
          <a:endParaRPr lang="it-IT"/>
        </a:p>
      </dgm:t>
    </dgm:pt>
    <dgm:pt modelId="{A5442388-6949-450F-A8FE-92AED34D705B}" type="pres">
      <dgm:prSet presAssocID="{B7609999-A7DE-4113-AF93-3AD350B74CED}" presName="Name13" presStyleLbl="parChTrans1D2" presStyleIdx="7" presStyleCnt="10"/>
      <dgm:spPr/>
      <dgm:t>
        <a:bodyPr/>
        <a:lstStyle/>
        <a:p>
          <a:endParaRPr lang="it-IT"/>
        </a:p>
      </dgm:t>
    </dgm:pt>
    <dgm:pt modelId="{4A8F5946-5B43-486C-AFD7-80FFD0D9148A}" type="pres">
      <dgm:prSet presAssocID="{44539757-A24C-4029-983C-0D436B9BA663}" presName="childText" presStyleLbl="bgAcc1" presStyleIdx="7" presStyleCnt="10">
        <dgm:presLayoutVars>
          <dgm:bulletEnabled val="1"/>
        </dgm:presLayoutVars>
      </dgm:prSet>
      <dgm:spPr/>
      <dgm:t>
        <a:bodyPr/>
        <a:lstStyle/>
        <a:p>
          <a:endParaRPr lang="it-IT"/>
        </a:p>
      </dgm:t>
    </dgm:pt>
    <dgm:pt modelId="{C97F41E1-24B1-4A89-83D3-68D039906EF0}" type="pres">
      <dgm:prSet presAssocID="{37EE4A24-9C63-4BB3-BC0D-5B2FBDB9C504}" presName="Name13" presStyleLbl="parChTrans1D2" presStyleIdx="8" presStyleCnt="10"/>
      <dgm:spPr/>
      <dgm:t>
        <a:bodyPr/>
        <a:lstStyle/>
        <a:p>
          <a:endParaRPr lang="it-IT"/>
        </a:p>
      </dgm:t>
    </dgm:pt>
    <dgm:pt modelId="{F6D1096B-7D41-4C5C-A726-F7419970BE9C}" type="pres">
      <dgm:prSet presAssocID="{05F4EC92-E367-48DE-81D3-6775B2468E18}" presName="childText" presStyleLbl="bgAcc1" presStyleIdx="8" presStyleCnt="10">
        <dgm:presLayoutVars>
          <dgm:bulletEnabled val="1"/>
        </dgm:presLayoutVars>
      </dgm:prSet>
      <dgm:spPr/>
      <dgm:t>
        <a:bodyPr/>
        <a:lstStyle/>
        <a:p>
          <a:endParaRPr lang="it-IT"/>
        </a:p>
      </dgm:t>
    </dgm:pt>
    <dgm:pt modelId="{F120B591-B11C-463F-8D27-5A1A972D05C6}" type="pres">
      <dgm:prSet presAssocID="{1D50F0AE-2962-4C99-A594-8640140EEBD0}" presName="Name13" presStyleLbl="parChTrans1D2" presStyleIdx="9" presStyleCnt="10"/>
      <dgm:spPr/>
      <dgm:t>
        <a:bodyPr/>
        <a:lstStyle/>
        <a:p>
          <a:endParaRPr lang="it-IT"/>
        </a:p>
      </dgm:t>
    </dgm:pt>
    <dgm:pt modelId="{8FCFF531-2DCA-4F8B-8DB9-B238277790AC}" type="pres">
      <dgm:prSet presAssocID="{51440C3B-74D7-4B0F-B499-11066C52932A}" presName="childText" presStyleLbl="bgAcc1" presStyleIdx="9" presStyleCnt="10">
        <dgm:presLayoutVars>
          <dgm:bulletEnabled val="1"/>
        </dgm:presLayoutVars>
      </dgm:prSet>
      <dgm:spPr/>
      <dgm:t>
        <a:bodyPr/>
        <a:lstStyle/>
        <a:p>
          <a:endParaRPr lang="it-IT"/>
        </a:p>
      </dgm:t>
    </dgm:pt>
  </dgm:ptLst>
  <dgm:cxnLst>
    <dgm:cxn modelId="{95513DCD-8D96-4705-8856-775CAB266E1F}" type="presOf" srcId="{04A845C5-3452-4406-A92E-45F87D7A8D3B}" destId="{BAB51953-9522-4CE3-8A56-6B6B797C0994}" srcOrd="0" destOrd="0" presId="urn:microsoft.com/office/officeart/2005/8/layout/hierarchy3"/>
    <dgm:cxn modelId="{FD958BC8-B197-4AB0-B91E-62975160DFB0}" srcId="{4E0E0423-5E16-4D12-8E11-908895A9D939}" destId="{624742BF-7C5E-4AFC-A7D8-4D402FA2E469}" srcOrd="4" destOrd="0" parTransId="{71084BB3-F56F-4332-9E62-30A010508337}" sibTransId="{01143234-7BC9-44D8-8C2A-D12D4E7EAC44}"/>
    <dgm:cxn modelId="{0FFCF4C1-1F64-4E9E-9C52-F87CB8161197}" srcId="{30D5BA30-D83D-41D9-ACAC-E03C3CFD26C0}" destId="{AA5FA62C-536F-4D31-A521-3602DDC8A95C}" srcOrd="1" destOrd="0" parTransId="{CC6AD060-BF90-4181-BD17-5BF35442E48F}" sibTransId="{70E145AE-C4DB-45A9-BE95-3FCBDC476A1D}"/>
    <dgm:cxn modelId="{120F267A-E660-4429-AD79-98C03E248A5E}" type="presOf" srcId="{44539757-A24C-4029-983C-0D436B9BA663}" destId="{4A8F5946-5B43-486C-AFD7-80FFD0D9148A}" srcOrd="0" destOrd="0" presId="urn:microsoft.com/office/officeart/2005/8/layout/hierarchy3"/>
    <dgm:cxn modelId="{178890EE-4C88-4038-A0CB-079D10200EBB}" srcId="{AA5FA62C-536F-4D31-A521-3602DDC8A95C}" destId="{476ED789-1F4A-4FC3-AF42-6D232E0DF60C}" srcOrd="1" destOrd="0" parTransId="{2FEDBDC2-6722-4DFC-AD8C-D216168576E9}" sibTransId="{ACE32F68-4A6D-43A9-B6C5-26A5B3D2FF8D}"/>
    <dgm:cxn modelId="{BAB6706F-78A1-452B-939A-8D09CF0A70E8}" srcId="{4E0E0423-5E16-4D12-8E11-908895A9D939}" destId="{45F408B5-406D-4A04-BA91-989F27FFA780}" srcOrd="2" destOrd="0" parTransId="{E697A88C-C261-4506-B56C-981FB66174C6}" sibTransId="{90806D07-9117-467A-96AC-8A9DE80C33E0}"/>
    <dgm:cxn modelId="{C2094629-FC23-440E-9BB5-6DF5F3144275}" type="presOf" srcId="{45F408B5-406D-4A04-BA91-989F27FFA780}" destId="{7D3C0C59-0F80-4B1B-B345-31C1457C81DB}" srcOrd="0" destOrd="0" presId="urn:microsoft.com/office/officeart/2005/8/layout/hierarchy3"/>
    <dgm:cxn modelId="{9B082E4D-4EAF-4668-9EE3-9C75B425FFCA}" type="presOf" srcId="{F69699F4-5F0E-436A-880F-8B66BC475F7A}" destId="{91CE92DB-752E-48F3-B68B-BE6DF2D30B6C}" srcOrd="0" destOrd="0" presId="urn:microsoft.com/office/officeart/2005/8/layout/hierarchy3"/>
    <dgm:cxn modelId="{96325857-31B1-43DE-B581-BE9435619F35}" type="presOf" srcId="{51440C3B-74D7-4B0F-B499-11066C52932A}" destId="{8FCFF531-2DCA-4F8B-8DB9-B238277790AC}" srcOrd="0" destOrd="0" presId="urn:microsoft.com/office/officeart/2005/8/layout/hierarchy3"/>
    <dgm:cxn modelId="{8213F2AF-D450-4909-B841-7850159FF376}" type="presOf" srcId="{71084BB3-F56F-4332-9E62-30A010508337}" destId="{68B77233-7C2C-4D3F-B29D-D4B2215425B9}" srcOrd="0" destOrd="0" presId="urn:microsoft.com/office/officeart/2005/8/layout/hierarchy3"/>
    <dgm:cxn modelId="{A07AB442-AE98-48CA-8930-8278959DFED3}" srcId="{AA5FA62C-536F-4D31-A521-3602DDC8A95C}" destId="{44539757-A24C-4029-983C-0D436B9BA663}" srcOrd="2" destOrd="0" parTransId="{B7609999-A7DE-4113-AF93-3AD350B74CED}" sibTransId="{C2DD3777-E1A2-4CF6-92E7-67F20179F3A7}"/>
    <dgm:cxn modelId="{BF461A51-CD94-4445-9277-4468FD743D0C}" type="presOf" srcId="{05F4EC92-E367-48DE-81D3-6775B2468E18}" destId="{F6D1096B-7D41-4C5C-A726-F7419970BE9C}" srcOrd="0" destOrd="0" presId="urn:microsoft.com/office/officeart/2005/8/layout/hierarchy3"/>
    <dgm:cxn modelId="{90D5309E-C968-4442-B820-02DFF244E34C}" type="presOf" srcId="{4E0E0423-5E16-4D12-8E11-908895A9D939}" destId="{4EF97970-88E1-4908-846C-CA74FC8C50FD}" srcOrd="1" destOrd="0" presId="urn:microsoft.com/office/officeart/2005/8/layout/hierarchy3"/>
    <dgm:cxn modelId="{1938AA01-F8B9-463E-BA48-C70F60E1451F}" type="presOf" srcId="{8D8F2540-AE3F-463E-9F92-26CDC53E4DCB}" destId="{2DECFB0A-DCB9-4655-A295-F84AA5DC0A45}" srcOrd="0" destOrd="0" presId="urn:microsoft.com/office/officeart/2005/8/layout/hierarchy3"/>
    <dgm:cxn modelId="{AA890514-FEAC-4B01-A237-1283EDB961B6}" type="presOf" srcId="{AA5FA62C-536F-4D31-A521-3602DDC8A95C}" destId="{F66771E0-F07B-4B23-82FF-75416E2C2BC1}" srcOrd="1" destOrd="0" presId="urn:microsoft.com/office/officeart/2005/8/layout/hierarchy3"/>
    <dgm:cxn modelId="{1BFE252E-2D70-4EAB-9931-8E709196E627}" type="presOf" srcId="{A636629E-D803-46BC-AD42-001C62D8D58D}" destId="{B3961BCC-74F5-45B3-91DD-64B971DCDCBB}" srcOrd="0" destOrd="0" presId="urn:microsoft.com/office/officeart/2005/8/layout/hierarchy3"/>
    <dgm:cxn modelId="{1C2A5E94-A834-40F1-BF34-5C57BEB4A36F}" type="presOf" srcId="{4E0E0423-5E16-4D12-8E11-908895A9D939}" destId="{5E0329E7-3689-45BB-A89F-6D9247328F9F}" srcOrd="0" destOrd="0" presId="urn:microsoft.com/office/officeart/2005/8/layout/hierarchy3"/>
    <dgm:cxn modelId="{759914FF-4256-4191-BBCE-2606223CE42C}" srcId="{AA5FA62C-536F-4D31-A521-3602DDC8A95C}" destId="{51440C3B-74D7-4B0F-B499-11066C52932A}" srcOrd="4" destOrd="0" parTransId="{1D50F0AE-2962-4C99-A594-8640140EEBD0}" sibTransId="{6880973B-091F-4FDF-A77D-AD0666658204}"/>
    <dgm:cxn modelId="{B1E12BB9-DB43-4782-9D91-AF1165777A03}" type="presOf" srcId="{B7609999-A7DE-4113-AF93-3AD350B74CED}" destId="{A5442388-6949-450F-A8FE-92AED34D705B}" srcOrd="0" destOrd="0" presId="urn:microsoft.com/office/officeart/2005/8/layout/hierarchy3"/>
    <dgm:cxn modelId="{320791C4-250B-4DB5-8B58-A8D2A75FFF9D}" srcId="{4E0E0423-5E16-4D12-8E11-908895A9D939}" destId="{8D8F2540-AE3F-463E-9F92-26CDC53E4DCB}" srcOrd="3" destOrd="0" parTransId="{EFDDF917-E358-4BC3-A08D-88EF0CAB4357}" sibTransId="{DE15A730-4A68-41D5-BFB2-04A0D37C7630}"/>
    <dgm:cxn modelId="{B46A9875-A27B-49A0-A092-AE0135679E87}" type="presOf" srcId="{E697A88C-C261-4506-B56C-981FB66174C6}" destId="{89623289-2B2A-4047-88BB-C1A86C507E75}" srcOrd="0" destOrd="0" presId="urn:microsoft.com/office/officeart/2005/8/layout/hierarchy3"/>
    <dgm:cxn modelId="{DF921633-8447-4321-BF4E-3D4A5523EE74}" type="presOf" srcId="{2FEDBDC2-6722-4DFC-AD8C-D216168576E9}" destId="{9DADA1EB-3208-48E2-A860-6D2FE60B149F}" srcOrd="0" destOrd="0" presId="urn:microsoft.com/office/officeart/2005/8/layout/hierarchy3"/>
    <dgm:cxn modelId="{39CF73A8-679A-47DB-99E8-E635081AB383}" type="presOf" srcId="{37EE4A24-9C63-4BB3-BC0D-5B2FBDB9C504}" destId="{C97F41E1-24B1-4A89-83D3-68D039906EF0}" srcOrd="0" destOrd="0" presId="urn:microsoft.com/office/officeart/2005/8/layout/hierarchy3"/>
    <dgm:cxn modelId="{9FB0A71C-665C-4FF9-83DF-FE82ECB237A8}" type="presOf" srcId="{1D50F0AE-2962-4C99-A594-8640140EEBD0}" destId="{F120B591-B11C-463F-8D27-5A1A972D05C6}" srcOrd="0" destOrd="0" presId="urn:microsoft.com/office/officeart/2005/8/layout/hierarchy3"/>
    <dgm:cxn modelId="{33C9E46A-5D9D-43CB-9FCD-3F1DE6D5C0D1}" type="presOf" srcId="{30D5BA30-D83D-41D9-ACAC-E03C3CFD26C0}" destId="{21F03E62-B270-42C4-8113-431FF1A03D41}" srcOrd="0" destOrd="0" presId="urn:microsoft.com/office/officeart/2005/8/layout/hierarchy3"/>
    <dgm:cxn modelId="{F27E73A8-15A5-4235-AEC0-70C952742079}" type="presOf" srcId="{624742BF-7C5E-4AFC-A7D8-4D402FA2E469}" destId="{DDE70809-FC00-41CE-AC11-2FF64890155D}" srcOrd="0" destOrd="0" presId="urn:microsoft.com/office/officeart/2005/8/layout/hierarchy3"/>
    <dgm:cxn modelId="{638CB8B3-8ACD-45CF-B7E5-75F2E8E2F858}" srcId="{AA5FA62C-536F-4D31-A521-3602DDC8A95C}" destId="{05F4EC92-E367-48DE-81D3-6775B2468E18}" srcOrd="3" destOrd="0" parTransId="{37EE4A24-9C63-4BB3-BC0D-5B2FBDB9C504}" sibTransId="{5049A5CB-4A8C-4B23-9591-800C54DD1F2E}"/>
    <dgm:cxn modelId="{B372D516-B02B-4FA8-B14F-67DF9FAB9BF5}" srcId="{4E0E0423-5E16-4D12-8E11-908895A9D939}" destId="{F69699F4-5F0E-436A-880F-8B66BC475F7A}" srcOrd="1" destOrd="0" parTransId="{00E930E6-CE0D-4426-B645-7A1ADA48A14C}" sibTransId="{7F18486E-0B76-468C-839B-9912A6B78109}"/>
    <dgm:cxn modelId="{1819D752-DB7A-4D6A-879D-D7C50B14C1FA}" type="presOf" srcId="{476ED789-1F4A-4FC3-AF42-6D232E0DF60C}" destId="{D2E68BCC-B365-4252-8543-BFB4E79A37E2}" srcOrd="0" destOrd="0" presId="urn:microsoft.com/office/officeart/2005/8/layout/hierarchy3"/>
    <dgm:cxn modelId="{525CB656-72BB-4CE0-A8DD-29E85F95BD6F}" type="presOf" srcId="{E9626FF3-56FC-4893-9B3A-F0B8BA0422B9}" destId="{2DC8AC9F-0DA0-4B38-88C7-7BC7BEC55E27}" srcOrd="0" destOrd="0" presId="urn:microsoft.com/office/officeart/2005/8/layout/hierarchy3"/>
    <dgm:cxn modelId="{C8DD4677-4997-4B8A-AC7E-5F4161610E7A}" type="presOf" srcId="{AA5FA62C-536F-4D31-A521-3602DDC8A95C}" destId="{2A2CAFBC-867E-4593-BD64-1F263E80BD56}" srcOrd="0" destOrd="0" presId="urn:microsoft.com/office/officeart/2005/8/layout/hierarchy3"/>
    <dgm:cxn modelId="{1E94482A-BA6B-426E-B4A9-8A985ABCE10E}" type="presOf" srcId="{AEABD9DC-714D-4F8D-A5FD-7B8371ABB1D1}" destId="{98BE8565-7EE9-4D01-A6E1-32773BD35AFD}" srcOrd="0" destOrd="0" presId="urn:microsoft.com/office/officeart/2005/8/layout/hierarchy3"/>
    <dgm:cxn modelId="{CF7FA34D-6248-4946-A450-58C332AB1E1C}" type="presOf" srcId="{00E930E6-CE0D-4426-B645-7A1ADA48A14C}" destId="{9DA2807D-325D-4286-8910-294182EB41F5}" srcOrd="0" destOrd="0" presId="urn:microsoft.com/office/officeart/2005/8/layout/hierarchy3"/>
    <dgm:cxn modelId="{0E27AB9F-0F95-4A27-BA73-572E1C9E8FD3}" srcId="{4E0E0423-5E16-4D12-8E11-908895A9D939}" destId="{E9626FF3-56FC-4893-9B3A-F0B8BA0422B9}" srcOrd="0" destOrd="0" parTransId="{04A845C5-3452-4406-A92E-45F87D7A8D3B}" sibTransId="{DF853386-5CD0-433D-9AFB-74AE4CE0FABD}"/>
    <dgm:cxn modelId="{32ADFB44-AF69-468F-889F-AD16D46FF314}" type="presOf" srcId="{EFDDF917-E358-4BC3-A08D-88EF0CAB4357}" destId="{D0E54B05-0DF3-4D7F-AA35-6AA399D184B9}" srcOrd="0" destOrd="0" presId="urn:microsoft.com/office/officeart/2005/8/layout/hierarchy3"/>
    <dgm:cxn modelId="{79E871F0-18D7-47A6-B4DB-9A93F8A8021B}" srcId="{AA5FA62C-536F-4D31-A521-3602DDC8A95C}" destId="{A636629E-D803-46BC-AD42-001C62D8D58D}" srcOrd="0" destOrd="0" parTransId="{AEABD9DC-714D-4F8D-A5FD-7B8371ABB1D1}" sibTransId="{B3C47564-8509-4FED-892F-1671557B241F}"/>
    <dgm:cxn modelId="{EF35D058-914B-4938-AC8E-A83D0AB40A9E}" srcId="{30D5BA30-D83D-41D9-ACAC-E03C3CFD26C0}" destId="{4E0E0423-5E16-4D12-8E11-908895A9D939}" srcOrd="0" destOrd="0" parTransId="{DBD05490-9D32-479B-8AD3-FB4EF8122EEA}" sibTransId="{A2566FC7-B8DD-4843-A702-ACA336E0AB52}"/>
    <dgm:cxn modelId="{6B01DF0C-FBF6-4953-B369-B4A9DCD06974}" type="presParOf" srcId="{21F03E62-B270-42C4-8113-431FF1A03D41}" destId="{055EDFE2-E820-4B5B-A0AB-D590676948C5}" srcOrd="0" destOrd="0" presId="urn:microsoft.com/office/officeart/2005/8/layout/hierarchy3"/>
    <dgm:cxn modelId="{380BA2D8-353D-4875-884A-13AD625EE240}" type="presParOf" srcId="{055EDFE2-E820-4B5B-A0AB-D590676948C5}" destId="{E3775827-9440-4C53-B4FF-30BCF1AE22EA}" srcOrd="0" destOrd="0" presId="urn:microsoft.com/office/officeart/2005/8/layout/hierarchy3"/>
    <dgm:cxn modelId="{F93175C2-A44B-4186-8BA7-5103EE973346}" type="presParOf" srcId="{E3775827-9440-4C53-B4FF-30BCF1AE22EA}" destId="{5E0329E7-3689-45BB-A89F-6D9247328F9F}" srcOrd="0" destOrd="0" presId="urn:microsoft.com/office/officeart/2005/8/layout/hierarchy3"/>
    <dgm:cxn modelId="{87731B8A-47A3-448B-AC22-4B61BF83B022}" type="presParOf" srcId="{E3775827-9440-4C53-B4FF-30BCF1AE22EA}" destId="{4EF97970-88E1-4908-846C-CA74FC8C50FD}" srcOrd="1" destOrd="0" presId="urn:microsoft.com/office/officeart/2005/8/layout/hierarchy3"/>
    <dgm:cxn modelId="{6A899D22-87FA-436E-84BC-467A98029AF7}" type="presParOf" srcId="{055EDFE2-E820-4B5B-A0AB-D590676948C5}" destId="{7E58F99C-52E9-4489-950F-5DDEF4B84311}" srcOrd="1" destOrd="0" presId="urn:microsoft.com/office/officeart/2005/8/layout/hierarchy3"/>
    <dgm:cxn modelId="{69D191DD-99D8-4906-BA9D-CAC0B2903D6C}" type="presParOf" srcId="{7E58F99C-52E9-4489-950F-5DDEF4B84311}" destId="{BAB51953-9522-4CE3-8A56-6B6B797C0994}" srcOrd="0" destOrd="0" presId="urn:microsoft.com/office/officeart/2005/8/layout/hierarchy3"/>
    <dgm:cxn modelId="{781235C6-84E9-4E28-BE4A-6561BCFEA4F8}" type="presParOf" srcId="{7E58F99C-52E9-4489-950F-5DDEF4B84311}" destId="{2DC8AC9F-0DA0-4B38-88C7-7BC7BEC55E27}" srcOrd="1" destOrd="0" presId="urn:microsoft.com/office/officeart/2005/8/layout/hierarchy3"/>
    <dgm:cxn modelId="{38B9BD2F-7CA8-4C06-AF9A-D8853BEA0459}" type="presParOf" srcId="{7E58F99C-52E9-4489-950F-5DDEF4B84311}" destId="{9DA2807D-325D-4286-8910-294182EB41F5}" srcOrd="2" destOrd="0" presId="urn:microsoft.com/office/officeart/2005/8/layout/hierarchy3"/>
    <dgm:cxn modelId="{BC52EC02-BAB8-4DC2-978D-FBE2BB7DF4D4}" type="presParOf" srcId="{7E58F99C-52E9-4489-950F-5DDEF4B84311}" destId="{91CE92DB-752E-48F3-B68B-BE6DF2D30B6C}" srcOrd="3" destOrd="0" presId="urn:microsoft.com/office/officeart/2005/8/layout/hierarchy3"/>
    <dgm:cxn modelId="{9A446104-7521-43AF-93FD-A70D41096881}" type="presParOf" srcId="{7E58F99C-52E9-4489-950F-5DDEF4B84311}" destId="{89623289-2B2A-4047-88BB-C1A86C507E75}" srcOrd="4" destOrd="0" presId="urn:microsoft.com/office/officeart/2005/8/layout/hierarchy3"/>
    <dgm:cxn modelId="{34D593F8-F4EE-4C94-9893-D84E81DF943A}" type="presParOf" srcId="{7E58F99C-52E9-4489-950F-5DDEF4B84311}" destId="{7D3C0C59-0F80-4B1B-B345-31C1457C81DB}" srcOrd="5" destOrd="0" presId="urn:microsoft.com/office/officeart/2005/8/layout/hierarchy3"/>
    <dgm:cxn modelId="{02D8619C-5612-4399-805E-A4588B0FE312}" type="presParOf" srcId="{7E58F99C-52E9-4489-950F-5DDEF4B84311}" destId="{D0E54B05-0DF3-4D7F-AA35-6AA399D184B9}" srcOrd="6" destOrd="0" presId="urn:microsoft.com/office/officeart/2005/8/layout/hierarchy3"/>
    <dgm:cxn modelId="{877FF1F2-F26E-472B-B281-E3111A6056C2}" type="presParOf" srcId="{7E58F99C-52E9-4489-950F-5DDEF4B84311}" destId="{2DECFB0A-DCB9-4655-A295-F84AA5DC0A45}" srcOrd="7" destOrd="0" presId="urn:microsoft.com/office/officeart/2005/8/layout/hierarchy3"/>
    <dgm:cxn modelId="{16720C19-C2E1-4D18-BF2A-B51A6289E7B5}" type="presParOf" srcId="{7E58F99C-52E9-4489-950F-5DDEF4B84311}" destId="{68B77233-7C2C-4D3F-B29D-D4B2215425B9}" srcOrd="8" destOrd="0" presId="urn:microsoft.com/office/officeart/2005/8/layout/hierarchy3"/>
    <dgm:cxn modelId="{C950FB16-64D7-40B3-80DB-F5D70D8A3C4D}" type="presParOf" srcId="{7E58F99C-52E9-4489-950F-5DDEF4B84311}" destId="{DDE70809-FC00-41CE-AC11-2FF64890155D}" srcOrd="9" destOrd="0" presId="urn:microsoft.com/office/officeart/2005/8/layout/hierarchy3"/>
    <dgm:cxn modelId="{092E6ECA-FD87-4BD6-9AF6-8FB70F562095}" type="presParOf" srcId="{21F03E62-B270-42C4-8113-431FF1A03D41}" destId="{F1C87325-13B2-4D3F-867A-42B7A7ADA273}" srcOrd="1" destOrd="0" presId="urn:microsoft.com/office/officeart/2005/8/layout/hierarchy3"/>
    <dgm:cxn modelId="{02B7C361-D28A-4457-84B0-3F22611F8003}" type="presParOf" srcId="{F1C87325-13B2-4D3F-867A-42B7A7ADA273}" destId="{C7834B4E-A638-4A5B-89AD-C8E5888D3B92}" srcOrd="0" destOrd="0" presId="urn:microsoft.com/office/officeart/2005/8/layout/hierarchy3"/>
    <dgm:cxn modelId="{31572034-7190-484F-86BC-3C062089E2A1}" type="presParOf" srcId="{C7834B4E-A638-4A5B-89AD-C8E5888D3B92}" destId="{2A2CAFBC-867E-4593-BD64-1F263E80BD56}" srcOrd="0" destOrd="0" presId="urn:microsoft.com/office/officeart/2005/8/layout/hierarchy3"/>
    <dgm:cxn modelId="{695AF03E-2DFC-4CC0-BA0E-2068F89F87AD}" type="presParOf" srcId="{C7834B4E-A638-4A5B-89AD-C8E5888D3B92}" destId="{F66771E0-F07B-4B23-82FF-75416E2C2BC1}" srcOrd="1" destOrd="0" presId="urn:microsoft.com/office/officeart/2005/8/layout/hierarchy3"/>
    <dgm:cxn modelId="{CB9607FB-3FDE-4520-9273-91E312C86961}" type="presParOf" srcId="{F1C87325-13B2-4D3F-867A-42B7A7ADA273}" destId="{6F930C73-4570-4452-BE13-733D443CC4D6}" srcOrd="1" destOrd="0" presId="urn:microsoft.com/office/officeart/2005/8/layout/hierarchy3"/>
    <dgm:cxn modelId="{01CD8DD9-A011-423A-BC38-8AED7CC28010}" type="presParOf" srcId="{6F930C73-4570-4452-BE13-733D443CC4D6}" destId="{98BE8565-7EE9-4D01-A6E1-32773BD35AFD}" srcOrd="0" destOrd="0" presId="urn:microsoft.com/office/officeart/2005/8/layout/hierarchy3"/>
    <dgm:cxn modelId="{8BFE27F0-BB33-4D85-BBA8-35756E6E2E44}" type="presParOf" srcId="{6F930C73-4570-4452-BE13-733D443CC4D6}" destId="{B3961BCC-74F5-45B3-91DD-64B971DCDCBB}" srcOrd="1" destOrd="0" presId="urn:microsoft.com/office/officeart/2005/8/layout/hierarchy3"/>
    <dgm:cxn modelId="{22512C18-BB1F-40A5-BD25-DCABC78588FA}" type="presParOf" srcId="{6F930C73-4570-4452-BE13-733D443CC4D6}" destId="{9DADA1EB-3208-48E2-A860-6D2FE60B149F}" srcOrd="2" destOrd="0" presId="urn:microsoft.com/office/officeart/2005/8/layout/hierarchy3"/>
    <dgm:cxn modelId="{7BDAEF3F-56B0-46FC-A5B3-D0288C827A54}" type="presParOf" srcId="{6F930C73-4570-4452-BE13-733D443CC4D6}" destId="{D2E68BCC-B365-4252-8543-BFB4E79A37E2}" srcOrd="3" destOrd="0" presId="urn:microsoft.com/office/officeart/2005/8/layout/hierarchy3"/>
    <dgm:cxn modelId="{BE734528-5C3C-42AF-A6DC-7A6B88807D0C}" type="presParOf" srcId="{6F930C73-4570-4452-BE13-733D443CC4D6}" destId="{A5442388-6949-450F-A8FE-92AED34D705B}" srcOrd="4" destOrd="0" presId="urn:microsoft.com/office/officeart/2005/8/layout/hierarchy3"/>
    <dgm:cxn modelId="{6F14BCBF-E0AB-4002-B1D4-2890910E9857}" type="presParOf" srcId="{6F930C73-4570-4452-BE13-733D443CC4D6}" destId="{4A8F5946-5B43-486C-AFD7-80FFD0D9148A}" srcOrd="5" destOrd="0" presId="urn:microsoft.com/office/officeart/2005/8/layout/hierarchy3"/>
    <dgm:cxn modelId="{D3EFC665-BF42-48EF-AD51-7E940482D55C}" type="presParOf" srcId="{6F930C73-4570-4452-BE13-733D443CC4D6}" destId="{C97F41E1-24B1-4A89-83D3-68D039906EF0}" srcOrd="6" destOrd="0" presId="urn:microsoft.com/office/officeart/2005/8/layout/hierarchy3"/>
    <dgm:cxn modelId="{132F591E-704B-4B25-8796-2FB0F2E9031C}" type="presParOf" srcId="{6F930C73-4570-4452-BE13-733D443CC4D6}" destId="{F6D1096B-7D41-4C5C-A726-F7419970BE9C}" srcOrd="7" destOrd="0" presId="urn:microsoft.com/office/officeart/2005/8/layout/hierarchy3"/>
    <dgm:cxn modelId="{77788758-72A0-45F8-BF05-61DADACA151C}" type="presParOf" srcId="{6F930C73-4570-4452-BE13-733D443CC4D6}" destId="{F120B591-B11C-463F-8D27-5A1A972D05C6}" srcOrd="8" destOrd="0" presId="urn:microsoft.com/office/officeart/2005/8/layout/hierarchy3"/>
    <dgm:cxn modelId="{547F269F-5289-4BEF-AA6A-F8E44721E7CB}" type="presParOf" srcId="{6F930C73-4570-4452-BE13-733D443CC4D6}" destId="{8FCFF531-2DCA-4F8B-8DB9-B238277790AC}" srcOrd="9"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EF67A66-AB83-403F-B2DB-B43F6C81302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t-IT"/>
        </a:p>
      </dgm:t>
    </dgm:pt>
    <dgm:pt modelId="{C5E42299-75F9-4D6A-9C3A-F0CA3784A47D}">
      <dgm:prSet phldrT="[Testo]"/>
      <dgm:spPr>
        <a:solidFill>
          <a:schemeClr val="accent1">
            <a:lumMod val="60000"/>
            <a:lumOff val="40000"/>
          </a:schemeClr>
        </a:solidFill>
      </dgm:spPr>
      <dgm:t>
        <a:bodyPr/>
        <a:lstStyle/>
        <a:p>
          <a:r>
            <a:rPr lang="it-IT">
              <a:solidFill>
                <a:schemeClr val="tx1"/>
              </a:solidFill>
            </a:rPr>
            <a:t>il 53% degli studenti segue le spiegazioni e prende appunti</a:t>
          </a:r>
        </a:p>
      </dgm:t>
    </dgm:pt>
    <dgm:pt modelId="{6BAE2CC0-2ACA-48AE-9FE3-A4F0A9FFD63C}" type="parTrans" cxnId="{AFD397DF-28F8-4F4B-AFBB-E4E0104D1916}">
      <dgm:prSet/>
      <dgm:spPr/>
      <dgm:t>
        <a:bodyPr/>
        <a:lstStyle/>
        <a:p>
          <a:endParaRPr lang="it-IT">
            <a:solidFill>
              <a:schemeClr val="tx1"/>
            </a:solidFill>
          </a:endParaRPr>
        </a:p>
      </dgm:t>
    </dgm:pt>
    <dgm:pt modelId="{611BBBB7-E7E5-47B1-B86C-2CD5D4A1608C}" type="sibTrans" cxnId="{AFD397DF-28F8-4F4B-AFBB-E4E0104D1916}">
      <dgm:prSet/>
      <dgm:spPr/>
      <dgm:t>
        <a:bodyPr/>
        <a:lstStyle/>
        <a:p>
          <a:endParaRPr lang="it-IT">
            <a:solidFill>
              <a:schemeClr val="tx1"/>
            </a:solidFill>
          </a:endParaRPr>
        </a:p>
      </dgm:t>
    </dgm:pt>
    <dgm:pt modelId="{D8D1FF62-3FCA-4A3F-967D-B99D96511EDD}">
      <dgm:prSet phldrT="[Testo]"/>
      <dgm:spPr>
        <a:solidFill>
          <a:schemeClr val="accent1">
            <a:lumMod val="60000"/>
            <a:lumOff val="40000"/>
          </a:schemeClr>
        </a:solidFill>
      </dgm:spPr>
      <dgm:t>
        <a:bodyPr/>
        <a:lstStyle/>
        <a:p>
          <a:r>
            <a:rPr lang="it-IT">
              <a:solidFill>
                <a:schemeClr val="tx1"/>
              </a:solidFill>
            </a:rPr>
            <a:t>il 31% fa osservazioni sugli argomenti trattati (51% nei CFP)</a:t>
          </a:r>
        </a:p>
      </dgm:t>
    </dgm:pt>
    <dgm:pt modelId="{37706AB3-82B5-47AF-8FFA-B2D8C5F4E05A}" type="parTrans" cxnId="{E74DAA76-01C1-42E2-9293-37359BD7F956}">
      <dgm:prSet/>
      <dgm:spPr/>
      <dgm:t>
        <a:bodyPr/>
        <a:lstStyle/>
        <a:p>
          <a:endParaRPr lang="it-IT">
            <a:solidFill>
              <a:schemeClr val="tx1"/>
            </a:solidFill>
          </a:endParaRPr>
        </a:p>
      </dgm:t>
    </dgm:pt>
    <dgm:pt modelId="{BF0A4E29-462C-4725-8C07-D99067A1FEB6}" type="sibTrans" cxnId="{E74DAA76-01C1-42E2-9293-37359BD7F956}">
      <dgm:prSet/>
      <dgm:spPr/>
      <dgm:t>
        <a:bodyPr/>
        <a:lstStyle/>
        <a:p>
          <a:endParaRPr lang="it-IT">
            <a:solidFill>
              <a:schemeClr val="tx1"/>
            </a:solidFill>
          </a:endParaRPr>
        </a:p>
      </dgm:t>
    </dgm:pt>
    <dgm:pt modelId="{D5F206D4-A98B-4AE6-A63B-47C0E74B7097}">
      <dgm:prSet phldrT="[Testo]"/>
      <dgm:spPr>
        <a:solidFill>
          <a:schemeClr val="accent1">
            <a:lumMod val="60000"/>
            <a:lumOff val="40000"/>
          </a:schemeClr>
        </a:solidFill>
      </dgm:spPr>
      <dgm:t>
        <a:bodyPr/>
        <a:lstStyle/>
        <a:p>
          <a:r>
            <a:rPr lang="it-IT">
              <a:solidFill>
                <a:schemeClr val="tx1"/>
              </a:solidFill>
            </a:rPr>
            <a:t>il 61% usa il libro di testo sempre o spesso</a:t>
          </a:r>
        </a:p>
      </dgm:t>
    </dgm:pt>
    <dgm:pt modelId="{F7B19F09-E68A-4F9C-908B-1D6D1A50C710}" type="parTrans" cxnId="{B473A656-319E-4676-97A1-B9A11BBD80B6}">
      <dgm:prSet/>
      <dgm:spPr/>
      <dgm:t>
        <a:bodyPr/>
        <a:lstStyle/>
        <a:p>
          <a:endParaRPr lang="it-IT">
            <a:solidFill>
              <a:schemeClr val="tx1"/>
            </a:solidFill>
          </a:endParaRPr>
        </a:p>
      </dgm:t>
    </dgm:pt>
    <dgm:pt modelId="{86D81E22-D187-4E53-9655-58D05BDC1A90}" type="sibTrans" cxnId="{B473A656-319E-4676-97A1-B9A11BBD80B6}">
      <dgm:prSet/>
      <dgm:spPr/>
      <dgm:t>
        <a:bodyPr/>
        <a:lstStyle/>
        <a:p>
          <a:endParaRPr lang="it-IT">
            <a:solidFill>
              <a:schemeClr val="tx1"/>
            </a:solidFill>
          </a:endParaRPr>
        </a:p>
      </dgm:t>
    </dgm:pt>
    <dgm:pt modelId="{DB5E7F93-15C2-4522-9DF2-2EE046E7515B}">
      <dgm:prSet phldrT="[Testo]"/>
      <dgm:spPr>
        <a:solidFill>
          <a:schemeClr val="accent1">
            <a:lumMod val="60000"/>
            <a:lumOff val="40000"/>
          </a:schemeClr>
        </a:solidFill>
      </dgm:spPr>
      <dgm:t>
        <a:bodyPr/>
        <a:lstStyle/>
        <a:p>
          <a:r>
            <a:rPr lang="it-IT">
              <a:solidFill>
                <a:schemeClr val="tx1"/>
              </a:solidFill>
            </a:rPr>
            <a:t>il 57% fa spesso o sempre esercizi (61% nei CFP)</a:t>
          </a:r>
        </a:p>
      </dgm:t>
    </dgm:pt>
    <dgm:pt modelId="{E2F043B2-4CBA-422C-BB75-1A4900F96E07}" type="parTrans" cxnId="{C6565D53-DE06-4743-BEA1-0CF6444EB112}">
      <dgm:prSet/>
      <dgm:spPr/>
      <dgm:t>
        <a:bodyPr/>
        <a:lstStyle/>
        <a:p>
          <a:endParaRPr lang="it-IT">
            <a:solidFill>
              <a:schemeClr val="tx1"/>
            </a:solidFill>
          </a:endParaRPr>
        </a:p>
      </dgm:t>
    </dgm:pt>
    <dgm:pt modelId="{E70CCA7B-CEDF-4013-90BE-D291D2ED0C44}" type="sibTrans" cxnId="{C6565D53-DE06-4743-BEA1-0CF6444EB112}">
      <dgm:prSet/>
      <dgm:spPr/>
      <dgm:t>
        <a:bodyPr/>
        <a:lstStyle/>
        <a:p>
          <a:endParaRPr lang="it-IT">
            <a:solidFill>
              <a:schemeClr val="tx1"/>
            </a:solidFill>
          </a:endParaRPr>
        </a:p>
      </dgm:t>
    </dgm:pt>
    <dgm:pt modelId="{CFEF2652-F385-415D-9164-F575E7BD5C8A}">
      <dgm:prSet phldrT="[Testo]"/>
      <dgm:spPr>
        <a:solidFill>
          <a:schemeClr val="accent1">
            <a:lumMod val="60000"/>
            <a:lumOff val="40000"/>
          </a:schemeClr>
        </a:solidFill>
      </dgm:spPr>
      <dgm:t>
        <a:bodyPr/>
        <a:lstStyle/>
        <a:p>
          <a:r>
            <a:rPr lang="it-IT">
              <a:solidFill>
                <a:schemeClr val="tx1"/>
              </a:solidFill>
            </a:rPr>
            <a:t>il 34% si distrae sempre o spesso</a:t>
          </a:r>
        </a:p>
      </dgm:t>
    </dgm:pt>
    <dgm:pt modelId="{D539A7CA-1154-4CB0-A74E-FDD534F86BAA}" type="parTrans" cxnId="{DAE56340-D244-488D-874F-851E58C61BE1}">
      <dgm:prSet/>
      <dgm:spPr/>
      <dgm:t>
        <a:bodyPr/>
        <a:lstStyle/>
        <a:p>
          <a:endParaRPr lang="it-IT">
            <a:solidFill>
              <a:schemeClr val="tx1"/>
            </a:solidFill>
          </a:endParaRPr>
        </a:p>
      </dgm:t>
    </dgm:pt>
    <dgm:pt modelId="{41250D4C-B542-4C09-842B-A3B5D91EA196}" type="sibTrans" cxnId="{DAE56340-D244-488D-874F-851E58C61BE1}">
      <dgm:prSet/>
      <dgm:spPr/>
      <dgm:t>
        <a:bodyPr/>
        <a:lstStyle/>
        <a:p>
          <a:endParaRPr lang="it-IT">
            <a:solidFill>
              <a:schemeClr val="tx1"/>
            </a:solidFill>
          </a:endParaRPr>
        </a:p>
      </dgm:t>
    </dgm:pt>
    <dgm:pt modelId="{24CE5045-AAF2-4D26-B701-053926A7C53D}">
      <dgm:prSet phldrT="[Testo]"/>
      <dgm:spPr>
        <a:solidFill>
          <a:schemeClr val="accent1">
            <a:lumMod val="60000"/>
            <a:lumOff val="40000"/>
          </a:schemeClr>
        </a:solidFill>
      </dgm:spPr>
      <dgm:t>
        <a:bodyPr/>
        <a:lstStyle/>
        <a:p>
          <a:r>
            <a:rPr lang="it-IT">
              <a:solidFill>
                <a:schemeClr val="tx1"/>
              </a:solidFill>
            </a:rPr>
            <a:t>il 47% chiacchiera sempre o spesso con i compagni (53% nei CFP)</a:t>
          </a:r>
        </a:p>
      </dgm:t>
    </dgm:pt>
    <dgm:pt modelId="{5637C631-C148-4673-8305-4D22526A9584}" type="parTrans" cxnId="{079B82A3-396E-44EE-8E0A-2C74A64E824E}">
      <dgm:prSet/>
      <dgm:spPr/>
      <dgm:t>
        <a:bodyPr/>
        <a:lstStyle/>
        <a:p>
          <a:endParaRPr lang="it-IT"/>
        </a:p>
      </dgm:t>
    </dgm:pt>
    <dgm:pt modelId="{51D90AEC-533D-4784-B24B-2CD4624D31AE}" type="sibTrans" cxnId="{079B82A3-396E-44EE-8E0A-2C74A64E824E}">
      <dgm:prSet/>
      <dgm:spPr/>
      <dgm:t>
        <a:bodyPr/>
        <a:lstStyle/>
        <a:p>
          <a:endParaRPr lang="it-IT"/>
        </a:p>
      </dgm:t>
    </dgm:pt>
    <dgm:pt modelId="{8D26952E-F1D6-4C0F-9DCC-99FAE2A5EDEC}">
      <dgm:prSet phldrT="[Testo]"/>
      <dgm:spPr>
        <a:solidFill>
          <a:schemeClr val="accent1">
            <a:lumMod val="60000"/>
            <a:lumOff val="40000"/>
          </a:schemeClr>
        </a:solidFill>
      </dgm:spPr>
      <dgm:t>
        <a:bodyPr/>
        <a:lstStyle/>
        <a:p>
          <a:r>
            <a:rPr lang="it-IT">
              <a:solidFill>
                <a:schemeClr val="tx1"/>
              </a:solidFill>
            </a:rPr>
            <a:t>il 59% ritiene importante il lavoro di gruppo</a:t>
          </a:r>
        </a:p>
      </dgm:t>
    </dgm:pt>
    <dgm:pt modelId="{DCCB51D8-B1F9-4223-9C9A-972B247E43C6}" type="parTrans" cxnId="{44BF1978-43E0-47C3-9DD3-864C2E4F33CA}">
      <dgm:prSet/>
      <dgm:spPr/>
      <dgm:t>
        <a:bodyPr/>
        <a:lstStyle/>
        <a:p>
          <a:endParaRPr lang="it-IT"/>
        </a:p>
      </dgm:t>
    </dgm:pt>
    <dgm:pt modelId="{FA283D0E-CECC-40DB-9E79-F9324DABD73C}" type="sibTrans" cxnId="{44BF1978-43E0-47C3-9DD3-864C2E4F33CA}">
      <dgm:prSet/>
      <dgm:spPr/>
      <dgm:t>
        <a:bodyPr/>
        <a:lstStyle/>
        <a:p>
          <a:endParaRPr lang="it-IT"/>
        </a:p>
      </dgm:t>
    </dgm:pt>
    <dgm:pt modelId="{52B6B267-886D-47DE-B4EE-DB9A71BBB092}" type="pres">
      <dgm:prSet presAssocID="{5EF67A66-AB83-403F-B2DB-B43F6C813026}" presName="diagram" presStyleCnt="0">
        <dgm:presLayoutVars>
          <dgm:dir/>
          <dgm:resizeHandles val="exact"/>
        </dgm:presLayoutVars>
      </dgm:prSet>
      <dgm:spPr/>
      <dgm:t>
        <a:bodyPr/>
        <a:lstStyle/>
        <a:p>
          <a:endParaRPr lang="it-IT"/>
        </a:p>
      </dgm:t>
    </dgm:pt>
    <dgm:pt modelId="{240F91BE-CE42-4FAE-8873-3FB9CA71BD5E}" type="pres">
      <dgm:prSet presAssocID="{C5E42299-75F9-4D6A-9C3A-F0CA3784A47D}" presName="node" presStyleLbl="node1" presStyleIdx="0" presStyleCnt="7">
        <dgm:presLayoutVars>
          <dgm:bulletEnabled val="1"/>
        </dgm:presLayoutVars>
      </dgm:prSet>
      <dgm:spPr>
        <a:prstGeom prst="ellipse">
          <a:avLst/>
        </a:prstGeom>
      </dgm:spPr>
      <dgm:t>
        <a:bodyPr/>
        <a:lstStyle/>
        <a:p>
          <a:endParaRPr lang="it-IT"/>
        </a:p>
      </dgm:t>
    </dgm:pt>
    <dgm:pt modelId="{650757C2-12B7-49CE-B471-7620908C1DFD}" type="pres">
      <dgm:prSet presAssocID="{611BBBB7-E7E5-47B1-B86C-2CD5D4A1608C}" presName="sibTrans" presStyleCnt="0"/>
      <dgm:spPr/>
    </dgm:pt>
    <dgm:pt modelId="{67BC57C4-2924-408E-92CF-971D45FF21B9}" type="pres">
      <dgm:prSet presAssocID="{D8D1FF62-3FCA-4A3F-967D-B99D96511EDD}" presName="node" presStyleLbl="node1" presStyleIdx="1" presStyleCnt="7">
        <dgm:presLayoutVars>
          <dgm:bulletEnabled val="1"/>
        </dgm:presLayoutVars>
      </dgm:prSet>
      <dgm:spPr>
        <a:prstGeom prst="ellipse">
          <a:avLst/>
        </a:prstGeom>
      </dgm:spPr>
      <dgm:t>
        <a:bodyPr/>
        <a:lstStyle/>
        <a:p>
          <a:endParaRPr lang="it-IT"/>
        </a:p>
      </dgm:t>
    </dgm:pt>
    <dgm:pt modelId="{2819AB70-1712-48B2-B694-D5E822D3CDB6}" type="pres">
      <dgm:prSet presAssocID="{BF0A4E29-462C-4725-8C07-D99067A1FEB6}" presName="sibTrans" presStyleCnt="0"/>
      <dgm:spPr/>
    </dgm:pt>
    <dgm:pt modelId="{424A70A8-E469-4199-99C2-B742D9413F30}" type="pres">
      <dgm:prSet presAssocID="{D5F206D4-A98B-4AE6-A63B-47C0E74B7097}" presName="node" presStyleLbl="node1" presStyleIdx="2" presStyleCnt="7">
        <dgm:presLayoutVars>
          <dgm:bulletEnabled val="1"/>
        </dgm:presLayoutVars>
      </dgm:prSet>
      <dgm:spPr>
        <a:prstGeom prst="ellipse">
          <a:avLst/>
        </a:prstGeom>
      </dgm:spPr>
      <dgm:t>
        <a:bodyPr/>
        <a:lstStyle/>
        <a:p>
          <a:endParaRPr lang="it-IT"/>
        </a:p>
      </dgm:t>
    </dgm:pt>
    <dgm:pt modelId="{10B27C69-88AB-4878-A919-CED228FDE16A}" type="pres">
      <dgm:prSet presAssocID="{86D81E22-D187-4E53-9655-58D05BDC1A90}" presName="sibTrans" presStyleCnt="0"/>
      <dgm:spPr/>
    </dgm:pt>
    <dgm:pt modelId="{034704D1-F4C8-4E1D-BC6E-AD53EF1AF05D}" type="pres">
      <dgm:prSet presAssocID="{DB5E7F93-15C2-4522-9DF2-2EE046E7515B}" presName="node" presStyleLbl="node1" presStyleIdx="3" presStyleCnt="7">
        <dgm:presLayoutVars>
          <dgm:bulletEnabled val="1"/>
        </dgm:presLayoutVars>
      </dgm:prSet>
      <dgm:spPr>
        <a:prstGeom prst="ellipse">
          <a:avLst/>
        </a:prstGeom>
      </dgm:spPr>
      <dgm:t>
        <a:bodyPr/>
        <a:lstStyle/>
        <a:p>
          <a:endParaRPr lang="it-IT"/>
        </a:p>
      </dgm:t>
    </dgm:pt>
    <dgm:pt modelId="{BC028078-A8E6-4B3F-8AC8-6F002EDA1B0D}" type="pres">
      <dgm:prSet presAssocID="{E70CCA7B-CEDF-4013-90BE-D291D2ED0C44}" presName="sibTrans" presStyleCnt="0"/>
      <dgm:spPr/>
    </dgm:pt>
    <dgm:pt modelId="{A99F17D2-6483-46E1-A9B2-E443FDE57E67}" type="pres">
      <dgm:prSet presAssocID="{CFEF2652-F385-415D-9164-F575E7BD5C8A}" presName="node" presStyleLbl="node1" presStyleIdx="4" presStyleCnt="7">
        <dgm:presLayoutVars>
          <dgm:bulletEnabled val="1"/>
        </dgm:presLayoutVars>
      </dgm:prSet>
      <dgm:spPr>
        <a:prstGeom prst="ellipse">
          <a:avLst/>
        </a:prstGeom>
      </dgm:spPr>
      <dgm:t>
        <a:bodyPr/>
        <a:lstStyle/>
        <a:p>
          <a:endParaRPr lang="it-IT"/>
        </a:p>
      </dgm:t>
    </dgm:pt>
    <dgm:pt modelId="{DAA39EB8-CFF0-4A34-842E-BE0A77E12D56}" type="pres">
      <dgm:prSet presAssocID="{41250D4C-B542-4C09-842B-A3B5D91EA196}" presName="sibTrans" presStyleCnt="0"/>
      <dgm:spPr/>
    </dgm:pt>
    <dgm:pt modelId="{251FDBD0-6E04-4941-B7BE-F3CC96410997}" type="pres">
      <dgm:prSet presAssocID="{24CE5045-AAF2-4D26-B701-053926A7C53D}" presName="node" presStyleLbl="node1" presStyleIdx="5" presStyleCnt="7">
        <dgm:presLayoutVars>
          <dgm:bulletEnabled val="1"/>
        </dgm:presLayoutVars>
      </dgm:prSet>
      <dgm:spPr>
        <a:prstGeom prst="ellipse">
          <a:avLst/>
        </a:prstGeom>
      </dgm:spPr>
      <dgm:t>
        <a:bodyPr/>
        <a:lstStyle/>
        <a:p>
          <a:endParaRPr lang="it-IT"/>
        </a:p>
      </dgm:t>
    </dgm:pt>
    <dgm:pt modelId="{E7A4B7EE-C5C2-454C-BF01-F06AD53AC6B9}" type="pres">
      <dgm:prSet presAssocID="{51D90AEC-533D-4784-B24B-2CD4624D31AE}" presName="sibTrans" presStyleCnt="0"/>
      <dgm:spPr/>
    </dgm:pt>
    <dgm:pt modelId="{FD43367E-2442-4E22-978F-A421B732D255}" type="pres">
      <dgm:prSet presAssocID="{8D26952E-F1D6-4C0F-9DCC-99FAE2A5EDEC}" presName="node" presStyleLbl="node1" presStyleIdx="6" presStyleCnt="7">
        <dgm:presLayoutVars>
          <dgm:bulletEnabled val="1"/>
        </dgm:presLayoutVars>
      </dgm:prSet>
      <dgm:spPr>
        <a:prstGeom prst="ellipse">
          <a:avLst/>
        </a:prstGeom>
      </dgm:spPr>
      <dgm:t>
        <a:bodyPr/>
        <a:lstStyle/>
        <a:p>
          <a:endParaRPr lang="it-IT"/>
        </a:p>
      </dgm:t>
    </dgm:pt>
  </dgm:ptLst>
  <dgm:cxnLst>
    <dgm:cxn modelId="{88A2EE1F-8138-4429-B8BF-D6B2CE42C5EC}" type="presOf" srcId="{24CE5045-AAF2-4D26-B701-053926A7C53D}" destId="{251FDBD0-6E04-4941-B7BE-F3CC96410997}" srcOrd="0" destOrd="0" presId="urn:microsoft.com/office/officeart/2005/8/layout/default"/>
    <dgm:cxn modelId="{7DAFD96A-30C7-4496-B81F-722BBD2FF444}" type="presOf" srcId="{5EF67A66-AB83-403F-B2DB-B43F6C813026}" destId="{52B6B267-886D-47DE-B4EE-DB9A71BBB092}" srcOrd="0" destOrd="0" presId="urn:microsoft.com/office/officeart/2005/8/layout/default"/>
    <dgm:cxn modelId="{9E1E3ED6-A91F-4365-BD3D-4EEE69B57D1E}" type="presOf" srcId="{CFEF2652-F385-415D-9164-F575E7BD5C8A}" destId="{A99F17D2-6483-46E1-A9B2-E443FDE57E67}" srcOrd="0" destOrd="0" presId="urn:microsoft.com/office/officeart/2005/8/layout/default"/>
    <dgm:cxn modelId="{AFD397DF-28F8-4F4B-AFBB-E4E0104D1916}" srcId="{5EF67A66-AB83-403F-B2DB-B43F6C813026}" destId="{C5E42299-75F9-4D6A-9C3A-F0CA3784A47D}" srcOrd="0" destOrd="0" parTransId="{6BAE2CC0-2ACA-48AE-9FE3-A4F0A9FFD63C}" sibTransId="{611BBBB7-E7E5-47B1-B86C-2CD5D4A1608C}"/>
    <dgm:cxn modelId="{E74DAA76-01C1-42E2-9293-37359BD7F956}" srcId="{5EF67A66-AB83-403F-B2DB-B43F6C813026}" destId="{D8D1FF62-3FCA-4A3F-967D-B99D96511EDD}" srcOrd="1" destOrd="0" parTransId="{37706AB3-82B5-47AF-8FFA-B2D8C5F4E05A}" sibTransId="{BF0A4E29-462C-4725-8C07-D99067A1FEB6}"/>
    <dgm:cxn modelId="{DAE56340-D244-488D-874F-851E58C61BE1}" srcId="{5EF67A66-AB83-403F-B2DB-B43F6C813026}" destId="{CFEF2652-F385-415D-9164-F575E7BD5C8A}" srcOrd="4" destOrd="0" parTransId="{D539A7CA-1154-4CB0-A74E-FDD534F86BAA}" sibTransId="{41250D4C-B542-4C09-842B-A3B5D91EA196}"/>
    <dgm:cxn modelId="{B473A656-319E-4676-97A1-B9A11BBD80B6}" srcId="{5EF67A66-AB83-403F-B2DB-B43F6C813026}" destId="{D5F206D4-A98B-4AE6-A63B-47C0E74B7097}" srcOrd="2" destOrd="0" parTransId="{F7B19F09-E68A-4F9C-908B-1D6D1A50C710}" sibTransId="{86D81E22-D187-4E53-9655-58D05BDC1A90}"/>
    <dgm:cxn modelId="{A4FE4AC4-580E-4E5C-B31E-858841A9D55F}" type="presOf" srcId="{D5F206D4-A98B-4AE6-A63B-47C0E74B7097}" destId="{424A70A8-E469-4199-99C2-B742D9413F30}" srcOrd="0" destOrd="0" presId="urn:microsoft.com/office/officeart/2005/8/layout/default"/>
    <dgm:cxn modelId="{44BF1978-43E0-47C3-9DD3-864C2E4F33CA}" srcId="{5EF67A66-AB83-403F-B2DB-B43F6C813026}" destId="{8D26952E-F1D6-4C0F-9DCC-99FAE2A5EDEC}" srcOrd="6" destOrd="0" parTransId="{DCCB51D8-B1F9-4223-9C9A-972B247E43C6}" sibTransId="{FA283D0E-CECC-40DB-9E79-F9324DABD73C}"/>
    <dgm:cxn modelId="{A3C279AA-BC4A-4B61-8D25-A748AD78DAD6}" type="presOf" srcId="{8D26952E-F1D6-4C0F-9DCC-99FAE2A5EDEC}" destId="{FD43367E-2442-4E22-978F-A421B732D255}" srcOrd="0" destOrd="0" presId="urn:microsoft.com/office/officeart/2005/8/layout/default"/>
    <dgm:cxn modelId="{079B82A3-396E-44EE-8E0A-2C74A64E824E}" srcId="{5EF67A66-AB83-403F-B2DB-B43F6C813026}" destId="{24CE5045-AAF2-4D26-B701-053926A7C53D}" srcOrd="5" destOrd="0" parTransId="{5637C631-C148-4673-8305-4D22526A9584}" sibTransId="{51D90AEC-533D-4784-B24B-2CD4624D31AE}"/>
    <dgm:cxn modelId="{C6565D53-DE06-4743-BEA1-0CF6444EB112}" srcId="{5EF67A66-AB83-403F-B2DB-B43F6C813026}" destId="{DB5E7F93-15C2-4522-9DF2-2EE046E7515B}" srcOrd="3" destOrd="0" parTransId="{E2F043B2-4CBA-422C-BB75-1A4900F96E07}" sibTransId="{E70CCA7B-CEDF-4013-90BE-D291D2ED0C44}"/>
    <dgm:cxn modelId="{66371E15-7990-45D2-9434-D7AD107FBED2}" type="presOf" srcId="{C5E42299-75F9-4D6A-9C3A-F0CA3784A47D}" destId="{240F91BE-CE42-4FAE-8873-3FB9CA71BD5E}" srcOrd="0" destOrd="0" presId="urn:microsoft.com/office/officeart/2005/8/layout/default"/>
    <dgm:cxn modelId="{30292F99-7507-4486-ABCA-B7A1217E2C45}" type="presOf" srcId="{DB5E7F93-15C2-4522-9DF2-2EE046E7515B}" destId="{034704D1-F4C8-4E1D-BC6E-AD53EF1AF05D}" srcOrd="0" destOrd="0" presId="urn:microsoft.com/office/officeart/2005/8/layout/default"/>
    <dgm:cxn modelId="{D8E78ABC-93D8-41A4-B17C-54DD36AD40F8}" type="presOf" srcId="{D8D1FF62-3FCA-4A3F-967D-B99D96511EDD}" destId="{67BC57C4-2924-408E-92CF-971D45FF21B9}" srcOrd="0" destOrd="0" presId="urn:microsoft.com/office/officeart/2005/8/layout/default"/>
    <dgm:cxn modelId="{849BEF1D-9764-4308-90F5-97EA3C76B5C2}" type="presParOf" srcId="{52B6B267-886D-47DE-B4EE-DB9A71BBB092}" destId="{240F91BE-CE42-4FAE-8873-3FB9CA71BD5E}" srcOrd="0" destOrd="0" presId="urn:microsoft.com/office/officeart/2005/8/layout/default"/>
    <dgm:cxn modelId="{A8A829F4-46AC-48DD-AF3A-F4BF3EDB0585}" type="presParOf" srcId="{52B6B267-886D-47DE-B4EE-DB9A71BBB092}" destId="{650757C2-12B7-49CE-B471-7620908C1DFD}" srcOrd="1" destOrd="0" presId="urn:microsoft.com/office/officeart/2005/8/layout/default"/>
    <dgm:cxn modelId="{F442A4A1-8E11-4533-898A-DE1EFB5489BF}" type="presParOf" srcId="{52B6B267-886D-47DE-B4EE-DB9A71BBB092}" destId="{67BC57C4-2924-408E-92CF-971D45FF21B9}" srcOrd="2" destOrd="0" presId="urn:microsoft.com/office/officeart/2005/8/layout/default"/>
    <dgm:cxn modelId="{847C78ED-CEFA-4D45-AACB-A0EA09AEAE02}" type="presParOf" srcId="{52B6B267-886D-47DE-B4EE-DB9A71BBB092}" destId="{2819AB70-1712-48B2-B694-D5E822D3CDB6}" srcOrd="3" destOrd="0" presId="urn:microsoft.com/office/officeart/2005/8/layout/default"/>
    <dgm:cxn modelId="{4C7BAF82-609F-4941-997E-153F08131263}" type="presParOf" srcId="{52B6B267-886D-47DE-B4EE-DB9A71BBB092}" destId="{424A70A8-E469-4199-99C2-B742D9413F30}" srcOrd="4" destOrd="0" presId="urn:microsoft.com/office/officeart/2005/8/layout/default"/>
    <dgm:cxn modelId="{AD8244CF-1D33-4145-AAE0-6CE6FB59830C}" type="presParOf" srcId="{52B6B267-886D-47DE-B4EE-DB9A71BBB092}" destId="{10B27C69-88AB-4878-A919-CED228FDE16A}" srcOrd="5" destOrd="0" presId="urn:microsoft.com/office/officeart/2005/8/layout/default"/>
    <dgm:cxn modelId="{8634D770-7BF2-4C89-81EA-BB296C2F724B}" type="presParOf" srcId="{52B6B267-886D-47DE-B4EE-DB9A71BBB092}" destId="{034704D1-F4C8-4E1D-BC6E-AD53EF1AF05D}" srcOrd="6" destOrd="0" presId="urn:microsoft.com/office/officeart/2005/8/layout/default"/>
    <dgm:cxn modelId="{2E26122A-8ED8-462D-97AC-42F67144B979}" type="presParOf" srcId="{52B6B267-886D-47DE-B4EE-DB9A71BBB092}" destId="{BC028078-A8E6-4B3F-8AC8-6F002EDA1B0D}" srcOrd="7" destOrd="0" presId="urn:microsoft.com/office/officeart/2005/8/layout/default"/>
    <dgm:cxn modelId="{A28AA5B9-ACA3-4208-8E03-77CA57A9E128}" type="presParOf" srcId="{52B6B267-886D-47DE-B4EE-DB9A71BBB092}" destId="{A99F17D2-6483-46E1-A9B2-E443FDE57E67}" srcOrd="8" destOrd="0" presId="urn:microsoft.com/office/officeart/2005/8/layout/default"/>
    <dgm:cxn modelId="{F41DCF53-BBA2-42C6-826B-C559F744D81A}" type="presParOf" srcId="{52B6B267-886D-47DE-B4EE-DB9A71BBB092}" destId="{DAA39EB8-CFF0-4A34-842E-BE0A77E12D56}" srcOrd="9" destOrd="0" presId="urn:microsoft.com/office/officeart/2005/8/layout/default"/>
    <dgm:cxn modelId="{B9A98701-03CB-4FF3-83CD-54CC051262C9}" type="presParOf" srcId="{52B6B267-886D-47DE-B4EE-DB9A71BBB092}" destId="{251FDBD0-6E04-4941-B7BE-F3CC96410997}" srcOrd="10" destOrd="0" presId="urn:microsoft.com/office/officeart/2005/8/layout/default"/>
    <dgm:cxn modelId="{D35AF497-C14D-428E-A197-8C8CD147AF02}" type="presParOf" srcId="{52B6B267-886D-47DE-B4EE-DB9A71BBB092}" destId="{E7A4B7EE-C5C2-454C-BF01-F06AD53AC6B9}" srcOrd="11" destOrd="0" presId="urn:microsoft.com/office/officeart/2005/8/layout/default"/>
    <dgm:cxn modelId="{E255FC66-E155-4DBE-BB39-77A9E1CEC871}" type="presParOf" srcId="{52B6B267-886D-47DE-B4EE-DB9A71BBB092}" destId="{FD43367E-2442-4E22-978F-A421B732D255}" srcOrd="12" destOrd="0" presId="urn:microsoft.com/office/officeart/2005/8/layout/default"/>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E3713A3-FC44-4EFB-8716-C8A17A6B49C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B71C22F4-DEF1-4D7C-986C-99100978E7D0}">
      <dgm:prSet custT="1"/>
      <dgm:spPr/>
      <dgm:t>
        <a:bodyPr/>
        <a:lstStyle/>
        <a:p>
          <a:pPr algn="ctr" rtl="0"/>
          <a:r>
            <a:rPr lang="it-IT" sz="3600" dirty="0" smtClean="0"/>
            <a:t>Questionario </a:t>
          </a:r>
          <a:endParaRPr lang="it-IT" sz="3600" dirty="0"/>
        </a:p>
      </dgm:t>
    </dgm:pt>
    <dgm:pt modelId="{17A9AEF4-522D-436D-B8A8-77A71812C8ED}" type="parTrans" cxnId="{F3A9A88F-0C0D-4D60-B466-F930F8AF148B}">
      <dgm:prSet/>
      <dgm:spPr/>
      <dgm:t>
        <a:bodyPr/>
        <a:lstStyle/>
        <a:p>
          <a:endParaRPr lang="it-IT"/>
        </a:p>
      </dgm:t>
    </dgm:pt>
    <dgm:pt modelId="{A67E7869-C988-4DF1-90AE-97C1B26BE411}" type="sibTrans" cxnId="{F3A9A88F-0C0D-4D60-B466-F930F8AF148B}">
      <dgm:prSet/>
      <dgm:spPr/>
      <dgm:t>
        <a:bodyPr/>
        <a:lstStyle/>
        <a:p>
          <a:endParaRPr lang="it-IT"/>
        </a:p>
      </dgm:t>
    </dgm:pt>
    <dgm:pt modelId="{DA9DD0CF-838F-482A-B2FB-1AB08A1F2E28}">
      <dgm:prSet custT="1"/>
      <dgm:spPr/>
      <dgm:t>
        <a:bodyPr/>
        <a:lstStyle/>
        <a:p>
          <a:pPr algn="ctr" rtl="0"/>
          <a:r>
            <a:rPr lang="it-IT" sz="3600" dirty="0" smtClean="0"/>
            <a:t>“Genitori</a:t>
          </a:r>
          <a:endParaRPr lang="it-IT" sz="3600" dirty="0"/>
        </a:p>
      </dgm:t>
    </dgm:pt>
    <dgm:pt modelId="{F90C0A5A-344F-4D99-BBA8-BE99B8EB24CD}" type="parTrans" cxnId="{4600DE00-8BF8-4A56-BA1E-A3EB5515F683}">
      <dgm:prSet/>
      <dgm:spPr/>
      <dgm:t>
        <a:bodyPr/>
        <a:lstStyle/>
        <a:p>
          <a:endParaRPr lang="it-IT"/>
        </a:p>
      </dgm:t>
    </dgm:pt>
    <dgm:pt modelId="{10973F91-DD3E-4CD9-8ECD-C2C8A20A489C}" type="sibTrans" cxnId="{4600DE00-8BF8-4A56-BA1E-A3EB5515F683}">
      <dgm:prSet/>
      <dgm:spPr/>
      <dgm:t>
        <a:bodyPr/>
        <a:lstStyle/>
        <a:p>
          <a:endParaRPr lang="it-IT"/>
        </a:p>
      </dgm:t>
    </dgm:pt>
    <dgm:pt modelId="{304EAD4B-EE64-42A9-BB77-94464DC63A9B}" type="pres">
      <dgm:prSet presAssocID="{EE3713A3-FC44-4EFB-8716-C8A17A6B49C3}" presName="linear" presStyleCnt="0">
        <dgm:presLayoutVars>
          <dgm:animLvl val="lvl"/>
          <dgm:resizeHandles val="exact"/>
        </dgm:presLayoutVars>
      </dgm:prSet>
      <dgm:spPr/>
      <dgm:t>
        <a:bodyPr/>
        <a:lstStyle/>
        <a:p>
          <a:endParaRPr lang="it-IT"/>
        </a:p>
      </dgm:t>
    </dgm:pt>
    <dgm:pt modelId="{085AFE00-EACE-4352-AD1F-F540C0FCD6AD}" type="pres">
      <dgm:prSet presAssocID="{B71C22F4-DEF1-4D7C-986C-99100978E7D0}" presName="parentText" presStyleLbl="node1" presStyleIdx="0" presStyleCnt="2">
        <dgm:presLayoutVars>
          <dgm:chMax val="0"/>
          <dgm:bulletEnabled val="1"/>
        </dgm:presLayoutVars>
      </dgm:prSet>
      <dgm:spPr/>
      <dgm:t>
        <a:bodyPr/>
        <a:lstStyle/>
        <a:p>
          <a:endParaRPr lang="it-IT"/>
        </a:p>
      </dgm:t>
    </dgm:pt>
    <dgm:pt modelId="{2F1D3DBD-85C3-43FC-9EAD-25B264ABE2B8}" type="pres">
      <dgm:prSet presAssocID="{A67E7869-C988-4DF1-90AE-97C1B26BE411}" presName="spacer" presStyleCnt="0"/>
      <dgm:spPr/>
    </dgm:pt>
    <dgm:pt modelId="{32B90255-AC70-4FBF-80AE-61E71A3A46DD}" type="pres">
      <dgm:prSet presAssocID="{DA9DD0CF-838F-482A-B2FB-1AB08A1F2E28}" presName="parentText" presStyleLbl="node1" presStyleIdx="1" presStyleCnt="2">
        <dgm:presLayoutVars>
          <dgm:chMax val="0"/>
          <dgm:bulletEnabled val="1"/>
        </dgm:presLayoutVars>
      </dgm:prSet>
      <dgm:spPr/>
      <dgm:t>
        <a:bodyPr/>
        <a:lstStyle/>
        <a:p>
          <a:endParaRPr lang="it-IT"/>
        </a:p>
      </dgm:t>
    </dgm:pt>
  </dgm:ptLst>
  <dgm:cxnLst>
    <dgm:cxn modelId="{4600DE00-8BF8-4A56-BA1E-A3EB5515F683}" srcId="{EE3713A3-FC44-4EFB-8716-C8A17A6B49C3}" destId="{DA9DD0CF-838F-482A-B2FB-1AB08A1F2E28}" srcOrd="1" destOrd="0" parTransId="{F90C0A5A-344F-4D99-BBA8-BE99B8EB24CD}" sibTransId="{10973F91-DD3E-4CD9-8ECD-C2C8A20A489C}"/>
    <dgm:cxn modelId="{67588244-CF4F-494F-8429-F42DE8174791}" type="presOf" srcId="{B71C22F4-DEF1-4D7C-986C-99100978E7D0}" destId="{085AFE00-EACE-4352-AD1F-F540C0FCD6AD}" srcOrd="0" destOrd="0" presId="urn:microsoft.com/office/officeart/2005/8/layout/vList2"/>
    <dgm:cxn modelId="{822375FA-09AF-4C19-80D7-9959AC481DA3}" type="presOf" srcId="{DA9DD0CF-838F-482A-B2FB-1AB08A1F2E28}" destId="{32B90255-AC70-4FBF-80AE-61E71A3A46DD}" srcOrd="0" destOrd="0" presId="urn:microsoft.com/office/officeart/2005/8/layout/vList2"/>
    <dgm:cxn modelId="{F3A9A88F-0C0D-4D60-B466-F930F8AF148B}" srcId="{EE3713A3-FC44-4EFB-8716-C8A17A6B49C3}" destId="{B71C22F4-DEF1-4D7C-986C-99100978E7D0}" srcOrd="0" destOrd="0" parTransId="{17A9AEF4-522D-436D-B8A8-77A71812C8ED}" sibTransId="{A67E7869-C988-4DF1-90AE-97C1B26BE411}"/>
    <dgm:cxn modelId="{858DEF03-3F95-4720-8D7B-11322594D2A5}" type="presOf" srcId="{EE3713A3-FC44-4EFB-8716-C8A17A6B49C3}" destId="{304EAD4B-EE64-42A9-BB77-94464DC63A9B}" srcOrd="0" destOrd="0" presId="urn:microsoft.com/office/officeart/2005/8/layout/vList2"/>
    <dgm:cxn modelId="{DDDCC875-8909-4302-A5B6-46024BA28D46}" type="presParOf" srcId="{304EAD4B-EE64-42A9-BB77-94464DC63A9B}" destId="{085AFE00-EACE-4352-AD1F-F540C0FCD6AD}" srcOrd="0" destOrd="0" presId="urn:microsoft.com/office/officeart/2005/8/layout/vList2"/>
    <dgm:cxn modelId="{2E8081EB-2F1A-4FF1-AE01-7C4D3171E125}" type="presParOf" srcId="{304EAD4B-EE64-42A9-BB77-94464DC63A9B}" destId="{2F1D3DBD-85C3-43FC-9EAD-25B264ABE2B8}" srcOrd="1" destOrd="0" presId="urn:microsoft.com/office/officeart/2005/8/layout/vList2"/>
    <dgm:cxn modelId="{4CCC7648-DC91-4FD7-9FAE-1F4B51D75641}" type="presParOf" srcId="{304EAD4B-EE64-42A9-BB77-94464DC63A9B}" destId="{32B90255-AC70-4FBF-80AE-61E71A3A46DD}" srcOrd="2"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E3713A3-FC44-4EFB-8716-C8A17A6B49C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B71C22F4-DEF1-4D7C-986C-99100978E7D0}">
      <dgm:prSet/>
      <dgm:spPr/>
      <dgm:t>
        <a:bodyPr/>
        <a:lstStyle/>
        <a:p>
          <a:pPr algn="ctr" rtl="0"/>
          <a:r>
            <a:rPr lang="it-IT" dirty="0" smtClean="0"/>
            <a:t>Questionario </a:t>
          </a:r>
          <a:endParaRPr lang="it-IT" dirty="0"/>
        </a:p>
      </dgm:t>
    </dgm:pt>
    <dgm:pt modelId="{17A9AEF4-522D-436D-B8A8-77A71812C8ED}" type="parTrans" cxnId="{F3A9A88F-0C0D-4D60-B466-F930F8AF148B}">
      <dgm:prSet/>
      <dgm:spPr/>
      <dgm:t>
        <a:bodyPr/>
        <a:lstStyle/>
        <a:p>
          <a:endParaRPr lang="it-IT"/>
        </a:p>
      </dgm:t>
    </dgm:pt>
    <dgm:pt modelId="{A67E7869-C988-4DF1-90AE-97C1B26BE411}" type="sibTrans" cxnId="{F3A9A88F-0C0D-4D60-B466-F930F8AF148B}">
      <dgm:prSet/>
      <dgm:spPr/>
      <dgm:t>
        <a:bodyPr/>
        <a:lstStyle/>
        <a:p>
          <a:endParaRPr lang="it-IT"/>
        </a:p>
      </dgm:t>
    </dgm:pt>
    <dgm:pt modelId="{DA9DD0CF-838F-482A-B2FB-1AB08A1F2E28}">
      <dgm:prSet/>
      <dgm:spPr/>
      <dgm:t>
        <a:bodyPr/>
        <a:lstStyle/>
        <a:p>
          <a:pPr rtl="0"/>
          <a:r>
            <a:rPr lang="it-IT" dirty="0" smtClean="0"/>
            <a:t>“</a:t>
          </a:r>
          <a:r>
            <a:rPr lang="it-IT" dirty="0" err="1" smtClean="0"/>
            <a:t>Autoriflessione</a:t>
          </a:r>
          <a:r>
            <a:rPr lang="it-IT" dirty="0" smtClean="0"/>
            <a:t> del docente/formatore sulla valutazione“</a:t>
          </a:r>
          <a:endParaRPr lang="it-IT" dirty="0"/>
        </a:p>
      </dgm:t>
    </dgm:pt>
    <dgm:pt modelId="{F90C0A5A-344F-4D99-BBA8-BE99B8EB24CD}" type="parTrans" cxnId="{4600DE00-8BF8-4A56-BA1E-A3EB5515F683}">
      <dgm:prSet/>
      <dgm:spPr/>
      <dgm:t>
        <a:bodyPr/>
        <a:lstStyle/>
        <a:p>
          <a:endParaRPr lang="it-IT"/>
        </a:p>
      </dgm:t>
    </dgm:pt>
    <dgm:pt modelId="{10973F91-DD3E-4CD9-8ECD-C2C8A20A489C}" type="sibTrans" cxnId="{4600DE00-8BF8-4A56-BA1E-A3EB5515F683}">
      <dgm:prSet/>
      <dgm:spPr/>
      <dgm:t>
        <a:bodyPr/>
        <a:lstStyle/>
        <a:p>
          <a:endParaRPr lang="it-IT"/>
        </a:p>
      </dgm:t>
    </dgm:pt>
    <dgm:pt modelId="{304EAD4B-EE64-42A9-BB77-94464DC63A9B}" type="pres">
      <dgm:prSet presAssocID="{EE3713A3-FC44-4EFB-8716-C8A17A6B49C3}" presName="linear" presStyleCnt="0">
        <dgm:presLayoutVars>
          <dgm:animLvl val="lvl"/>
          <dgm:resizeHandles val="exact"/>
        </dgm:presLayoutVars>
      </dgm:prSet>
      <dgm:spPr/>
      <dgm:t>
        <a:bodyPr/>
        <a:lstStyle/>
        <a:p>
          <a:endParaRPr lang="it-IT"/>
        </a:p>
      </dgm:t>
    </dgm:pt>
    <dgm:pt modelId="{085AFE00-EACE-4352-AD1F-F540C0FCD6AD}" type="pres">
      <dgm:prSet presAssocID="{B71C22F4-DEF1-4D7C-986C-99100978E7D0}" presName="parentText" presStyleLbl="node1" presStyleIdx="0" presStyleCnt="2">
        <dgm:presLayoutVars>
          <dgm:chMax val="0"/>
          <dgm:bulletEnabled val="1"/>
        </dgm:presLayoutVars>
      </dgm:prSet>
      <dgm:spPr/>
      <dgm:t>
        <a:bodyPr/>
        <a:lstStyle/>
        <a:p>
          <a:endParaRPr lang="it-IT"/>
        </a:p>
      </dgm:t>
    </dgm:pt>
    <dgm:pt modelId="{2F1D3DBD-85C3-43FC-9EAD-25B264ABE2B8}" type="pres">
      <dgm:prSet presAssocID="{A67E7869-C988-4DF1-90AE-97C1B26BE411}" presName="spacer" presStyleCnt="0"/>
      <dgm:spPr/>
    </dgm:pt>
    <dgm:pt modelId="{32B90255-AC70-4FBF-80AE-61E71A3A46DD}" type="pres">
      <dgm:prSet presAssocID="{DA9DD0CF-838F-482A-B2FB-1AB08A1F2E28}" presName="parentText" presStyleLbl="node1" presStyleIdx="1" presStyleCnt="2">
        <dgm:presLayoutVars>
          <dgm:chMax val="0"/>
          <dgm:bulletEnabled val="1"/>
        </dgm:presLayoutVars>
      </dgm:prSet>
      <dgm:spPr/>
      <dgm:t>
        <a:bodyPr/>
        <a:lstStyle/>
        <a:p>
          <a:endParaRPr lang="it-IT"/>
        </a:p>
      </dgm:t>
    </dgm:pt>
  </dgm:ptLst>
  <dgm:cxnLst>
    <dgm:cxn modelId="{4600DE00-8BF8-4A56-BA1E-A3EB5515F683}" srcId="{EE3713A3-FC44-4EFB-8716-C8A17A6B49C3}" destId="{DA9DD0CF-838F-482A-B2FB-1AB08A1F2E28}" srcOrd="1" destOrd="0" parTransId="{F90C0A5A-344F-4D99-BBA8-BE99B8EB24CD}" sibTransId="{10973F91-DD3E-4CD9-8ECD-C2C8A20A489C}"/>
    <dgm:cxn modelId="{F3A9A88F-0C0D-4D60-B466-F930F8AF148B}" srcId="{EE3713A3-FC44-4EFB-8716-C8A17A6B49C3}" destId="{B71C22F4-DEF1-4D7C-986C-99100978E7D0}" srcOrd="0" destOrd="0" parTransId="{17A9AEF4-522D-436D-B8A8-77A71812C8ED}" sibTransId="{A67E7869-C988-4DF1-90AE-97C1B26BE411}"/>
    <dgm:cxn modelId="{345986D4-F491-447B-A23F-8890652C31D5}" type="presOf" srcId="{DA9DD0CF-838F-482A-B2FB-1AB08A1F2E28}" destId="{32B90255-AC70-4FBF-80AE-61E71A3A46DD}" srcOrd="0" destOrd="0" presId="urn:microsoft.com/office/officeart/2005/8/layout/vList2"/>
    <dgm:cxn modelId="{070BE676-294C-4ABF-B0FD-91C96A675639}" type="presOf" srcId="{EE3713A3-FC44-4EFB-8716-C8A17A6B49C3}" destId="{304EAD4B-EE64-42A9-BB77-94464DC63A9B}" srcOrd="0" destOrd="0" presId="urn:microsoft.com/office/officeart/2005/8/layout/vList2"/>
    <dgm:cxn modelId="{2867F552-BFAB-468C-AE39-5341D31AC72C}" type="presOf" srcId="{B71C22F4-DEF1-4D7C-986C-99100978E7D0}" destId="{085AFE00-EACE-4352-AD1F-F540C0FCD6AD}" srcOrd="0" destOrd="0" presId="urn:microsoft.com/office/officeart/2005/8/layout/vList2"/>
    <dgm:cxn modelId="{812DCBEB-E4CF-4216-9EBB-A0DA81ED15D7}" type="presParOf" srcId="{304EAD4B-EE64-42A9-BB77-94464DC63A9B}" destId="{085AFE00-EACE-4352-AD1F-F540C0FCD6AD}" srcOrd="0" destOrd="0" presId="urn:microsoft.com/office/officeart/2005/8/layout/vList2"/>
    <dgm:cxn modelId="{A3FF8945-A3EF-434B-A364-4CE6AA4052C0}" type="presParOf" srcId="{304EAD4B-EE64-42A9-BB77-94464DC63A9B}" destId="{2F1D3DBD-85C3-43FC-9EAD-25B264ABE2B8}" srcOrd="1" destOrd="0" presId="urn:microsoft.com/office/officeart/2005/8/layout/vList2"/>
    <dgm:cxn modelId="{B78EF60F-8FB6-4D2E-805D-7F8EA34AB497}" type="presParOf" srcId="{304EAD4B-EE64-42A9-BB77-94464DC63A9B}" destId="{32B90255-AC70-4FBF-80AE-61E71A3A46DD}" srcOrd="2"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5F18111-64FD-4D31-ADB6-009EA331B53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7A1C478C-8E4B-41FB-B804-FBABF276E1BB}">
      <dgm:prSet/>
      <dgm:spPr/>
      <dgm:t>
        <a:bodyPr/>
        <a:lstStyle/>
        <a:p>
          <a:pPr rtl="0"/>
          <a:r>
            <a:rPr lang="it-IT" dirty="0" smtClean="0"/>
            <a:t>Questionario </a:t>
          </a:r>
          <a:endParaRPr lang="it-IT" dirty="0"/>
        </a:p>
      </dgm:t>
    </dgm:pt>
    <dgm:pt modelId="{76FFCC91-6931-4E4B-819E-248760A445B4}" type="parTrans" cxnId="{050A93A3-5620-4B15-A4E3-99F323745D54}">
      <dgm:prSet/>
      <dgm:spPr/>
      <dgm:t>
        <a:bodyPr/>
        <a:lstStyle/>
        <a:p>
          <a:endParaRPr lang="it-IT"/>
        </a:p>
      </dgm:t>
    </dgm:pt>
    <dgm:pt modelId="{674B6665-9337-4D14-A3BD-CAC9B409100D}" type="sibTrans" cxnId="{050A93A3-5620-4B15-A4E3-99F323745D54}">
      <dgm:prSet/>
      <dgm:spPr/>
      <dgm:t>
        <a:bodyPr/>
        <a:lstStyle/>
        <a:p>
          <a:endParaRPr lang="it-IT"/>
        </a:p>
      </dgm:t>
    </dgm:pt>
    <dgm:pt modelId="{11E22E79-72C4-444E-A230-441CC9F6794C}">
      <dgm:prSet/>
      <dgm:spPr/>
      <dgm:t>
        <a:bodyPr/>
        <a:lstStyle/>
        <a:p>
          <a:pPr rtl="0"/>
          <a:r>
            <a:rPr lang="it-IT" dirty="0" smtClean="0"/>
            <a:t>“Riflessione didattica e valutazione”</a:t>
          </a:r>
          <a:endParaRPr lang="it-IT" dirty="0"/>
        </a:p>
      </dgm:t>
    </dgm:pt>
    <dgm:pt modelId="{48080FE4-D23A-4408-9D79-4DE021FC7B8D}" type="parTrans" cxnId="{7700CC34-0EF5-41F6-A467-76581CA71DBE}">
      <dgm:prSet/>
      <dgm:spPr/>
      <dgm:t>
        <a:bodyPr/>
        <a:lstStyle/>
        <a:p>
          <a:endParaRPr lang="it-IT"/>
        </a:p>
      </dgm:t>
    </dgm:pt>
    <dgm:pt modelId="{B100CA4A-7827-4FC5-A81C-4124F498DFEA}" type="sibTrans" cxnId="{7700CC34-0EF5-41F6-A467-76581CA71DBE}">
      <dgm:prSet/>
      <dgm:spPr/>
      <dgm:t>
        <a:bodyPr/>
        <a:lstStyle/>
        <a:p>
          <a:endParaRPr lang="it-IT"/>
        </a:p>
      </dgm:t>
    </dgm:pt>
    <dgm:pt modelId="{BEDF4413-F367-4FBD-845E-16F1B259DDF2}" type="pres">
      <dgm:prSet presAssocID="{45F18111-64FD-4D31-ADB6-009EA331B53E}" presName="linear" presStyleCnt="0">
        <dgm:presLayoutVars>
          <dgm:animLvl val="lvl"/>
          <dgm:resizeHandles val="exact"/>
        </dgm:presLayoutVars>
      </dgm:prSet>
      <dgm:spPr/>
      <dgm:t>
        <a:bodyPr/>
        <a:lstStyle/>
        <a:p>
          <a:endParaRPr lang="it-IT"/>
        </a:p>
      </dgm:t>
    </dgm:pt>
    <dgm:pt modelId="{B7A9F823-FDE5-4489-9124-6565607B38CD}" type="pres">
      <dgm:prSet presAssocID="{7A1C478C-8E4B-41FB-B804-FBABF276E1BB}" presName="parentText" presStyleLbl="node1" presStyleIdx="0" presStyleCnt="2">
        <dgm:presLayoutVars>
          <dgm:chMax val="0"/>
          <dgm:bulletEnabled val="1"/>
        </dgm:presLayoutVars>
      </dgm:prSet>
      <dgm:spPr/>
      <dgm:t>
        <a:bodyPr/>
        <a:lstStyle/>
        <a:p>
          <a:endParaRPr lang="it-IT"/>
        </a:p>
      </dgm:t>
    </dgm:pt>
    <dgm:pt modelId="{B6A0A1A8-A4EC-448F-9D32-4C293C51C54C}" type="pres">
      <dgm:prSet presAssocID="{674B6665-9337-4D14-A3BD-CAC9B409100D}" presName="spacer" presStyleCnt="0"/>
      <dgm:spPr/>
    </dgm:pt>
    <dgm:pt modelId="{04DFF322-5722-411F-B622-72F244EF761D}" type="pres">
      <dgm:prSet presAssocID="{11E22E79-72C4-444E-A230-441CC9F6794C}" presName="parentText" presStyleLbl="node1" presStyleIdx="1" presStyleCnt="2">
        <dgm:presLayoutVars>
          <dgm:chMax val="0"/>
          <dgm:bulletEnabled val="1"/>
        </dgm:presLayoutVars>
      </dgm:prSet>
      <dgm:spPr/>
      <dgm:t>
        <a:bodyPr/>
        <a:lstStyle/>
        <a:p>
          <a:endParaRPr lang="it-IT"/>
        </a:p>
      </dgm:t>
    </dgm:pt>
  </dgm:ptLst>
  <dgm:cxnLst>
    <dgm:cxn modelId="{7700CC34-0EF5-41F6-A467-76581CA71DBE}" srcId="{45F18111-64FD-4D31-ADB6-009EA331B53E}" destId="{11E22E79-72C4-444E-A230-441CC9F6794C}" srcOrd="1" destOrd="0" parTransId="{48080FE4-D23A-4408-9D79-4DE021FC7B8D}" sibTransId="{B100CA4A-7827-4FC5-A81C-4124F498DFEA}"/>
    <dgm:cxn modelId="{1A1A439A-303C-429C-89A8-6775D4F52634}" type="presOf" srcId="{45F18111-64FD-4D31-ADB6-009EA331B53E}" destId="{BEDF4413-F367-4FBD-845E-16F1B259DDF2}" srcOrd="0" destOrd="0" presId="urn:microsoft.com/office/officeart/2005/8/layout/vList2"/>
    <dgm:cxn modelId="{5543D3EB-8F45-4524-A486-2C5ABB756783}" type="presOf" srcId="{11E22E79-72C4-444E-A230-441CC9F6794C}" destId="{04DFF322-5722-411F-B622-72F244EF761D}" srcOrd="0" destOrd="0" presId="urn:microsoft.com/office/officeart/2005/8/layout/vList2"/>
    <dgm:cxn modelId="{C87A58A7-C9E7-4599-BA1B-1DA66E08AF1C}" type="presOf" srcId="{7A1C478C-8E4B-41FB-B804-FBABF276E1BB}" destId="{B7A9F823-FDE5-4489-9124-6565607B38CD}" srcOrd="0" destOrd="0" presId="urn:microsoft.com/office/officeart/2005/8/layout/vList2"/>
    <dgm:cxn modelId="{050A93A3-5620-4B15-A4E3-99F323745D54}" srcId="{45F18111-64FD-4D31-ADB6-009EA331B53E}" destId="{7A1C478C-8E4B-41FB-B804-FBABF276E1BB}" srcOrd="0" destOrd="0" parTransId="{76FFCC91-6931-4E4B-819E-248760A445B4}" sibTransId="{674B6665-9337-4D14-A3BD-CAC9B409100D}"/>
    <dgm:cxn modelId="{0320B270-027C-4212-9796-E922E9F16D0E}" type="presParOf" srcId="{BEDF4413-F367-4FBD-845E-16F1B259DDF2}" destId="{B7A9F823-FDE5-4489-9124-6565607B38CD}" srcOrd="0" destOrd="0" presId="urn:microsoft.com/office/officeart/2005/8/layout/vList2"/>
    <dgm:cxn modelId="{A938466F-3042-42DC-9FC0-F59670C298D1}" type="presParOf" srcId="{BEDF4413-F367-4FBD-845E-16F1B259DDF2}" destId="{B6A0A1A8-A4EC-448F-9D32-4C293C51C54C}" srcOrd="1" destOrd="0" presId="urn:microsoft.com/office/officeart/2005/8/layout/vList2"/>
    <dgm:cxn modelId="{0E5D4F46-F44F-4EAA-9465-CAC10AB6123E}" type="presParOf" srcId="{BEDF4413-F367-4FBD-845E-16F1B259DDF2}" destId="{04DFF322-5722-411F-B622-72F244EF761D}" srcOrd="2"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5F18111-64FD-4D31-ADB6-009EA331B53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7A1C478C-8E4B-41FB-B804-FBABF276E1BB}">
      <dgm:prSet/>
      <dgm:spPr/>
      <dgm:t>
        <a:bodyPr/>
        <a:lstStyle/>
        <a:p>
          <a:pPr rtl="0"/>
          <a:r>
            <a:rPr lang="it-IT" dirty="0" smtClean="0"/>
            <a:t>Osservazioni di classe</a:t>
          </a:r>
          <a:endParaRPr lang="it-IT" dirty="0"/>
        </a:p>
      </dgm:t>
    </dgm:pt>
    <dgm:pt modelId="{76FFCC91-6931-4E4B-819E-248760A445B4}" type="parTrans" cxnId="{050A93A3-5620-4B15-A4E3-99F323745D54}">
      <dgm:prSet/>
      <dgm:spPr/>
      <dgm:t>
        <a:bodyPr/>
        <a:lstStyle/>
        <a:p>
          <a:endParaRPr lang="it-IT"/>
        </a:p>
      </dgm:t>
    </dgm:pt>
    <dgm:pt modelId="{674B6665-9337-4D14-A3BD-CAC9B409100D}" type="sibTrans" cxnId="{050A93A3-5620-4B15-A4E3-99F323745D54}">
      <dgm:prSet/>
      <dgm:spPr/>
      <dgm:t>
        <a:bodyPr/>
        <a:lstStyle/>
        <a:p>
          <a:endParaRPr lang="it-IT"/>
        </a:p>
      </dgm:t>
    </dgm:pt>
    <dgm:pt modelId="{BEDF4413-F367-4FBD-845E-16F1B259DDF2}" type="pres">
      <dgm:prSet presAssocID="{45F18111-64FD-4D31-ADB6-009EA331B53E}" presName="linear" presStyleCnt="0">
        <dgm:presLayoutVars>
          <dgm:animLvl val="lvl"/>
          <dgm:resizeHandles val="exact"/>
        </dgm:presLayoutVars>
      </dgm:prSet>
      <dgm:spPr/>
      <dgm:t>
        <a:bodyPr/>
        <a:lstStyle/>
        <a:p>
          <a:endParaRPr lang="it-IT"/>
        </a:p>
      </dgm:t>
    </dgm:pt>
    <dgm:pt modelId="{B7A9F823-FDE5-4489-9124-6565607B38CD}" type="pres">
      <dgm:prSet presAssocID="{7A1C478C-8E4B-41FB-B804-FBABF276E1BB}" presName="parentText" presStyleLbl="node1" presStyleIdx="0" presStyleCnt="1" custScaleY="248704">
        <dgm:presLayoutVars>
          <dgm:chMax val="0"/>
          <dgm:bulletEnabled val="1"/>
        </dgm:presLayoutVars>
      </dgm:prSet>
      <dgm:spPr/>
      <dgm:t>
        <a:bodyPr/>
        <a:lstStyle/>
        <a:p>
          <a:endParaRPr lang="it-IT"/>
        </a:p>
      </dgm:t>
    </dgm:pt>
  </dgm:ptLst>
  <dgm:cxnLst>
    <dgm:cxn modelId="{050A93A3-5620-4B15-A4E3-99F323745D54}" srcId="{45F18111-64FD-4D31-ADB6-009EA331B53E}" destId="{7A1C478C-8E4B-41FB-B804-FBABF276E1BB}" srcOrd="0" destOrd="0" parTransId="{76FFCC91-6931-4E4B-819E-248760A445B4}" sibTransId="{674B6665-9337-4D14-A3BD-CAC9B409100D}"/>
    <dgm:cxn modelId="{8FEDD94B-7CF0-4B85-8A7B-437823AD3AD5}" type="presOf" srcId="{7A1C478C-8E4B-41FB-B804-FBABF276E1BB}" destId="{B7A9F823-FDE5-4489-9124-6565607B38CD}" srcOrd="0" destOrd="0" presId="urn:microsoft.com/office/officeart/2005/8/layout/vList2"/>
    <dgm:cxn modelId="{3F0B0943-787B-4C94-9B66-52F4B0CBB32E}" type="presOf" srcId="{45F18111-64FD-4D31-ADB6-009EA331B53E}" destId="{BEDF4413-F367-4FBD-845E-16F1B259DDF2}" srcOrd="0" destOrd="0" presId="urn:microsoft.com/office/officeart/2005/8/layout/vList2"/>
    <dgm:cxn modelId="{0D71708F-0880-4E24-995D-67D45D56113A}" type="presParOf" srcId="{BEDF4413-F367-4FBD-845E-16F1B259DDF2}" destId="{B7A9F823-FDE5-4489-9124-6565607B38CD}"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5F18111-64FD-4D31-ADB6-009EA331B53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7A1C478C-8E4B-41FB-B804-FBABF276E1BB}">
      <dgm:prSet/>
      <dgm:spPr/>
      <dgm:t>
        <a:bodyPr/>
        <a:lstStyle/>
        <a:p>
          <a:pPr algn="ctr" rtl="0"/>
          <a:r>
            <a:rPr lang="it-IT" dirty="0" err="1" smtClean="0"/>
            <a:t>Auditino</a:t>
          </a:r>
          <a:endParaRPr lang="it-IT" dirty="0"/>
        </a:p>
      </dgm:t>
    </dgm:pt>
    <dgm:pt modelId="{76FFCC91-6931-4E4B-819E-248760A445B4}" type="parTrans" cxnId="{050A93A3-5620-4B15-A4E3-99F323745D54}">
      <dgm:prSet/>
      <dgm:spPr/>
      <dgm:t>
        <a:bodyPr/>
        <a:lstStyle/>
        <a:p>
          <a:endParaRPr lang="it-IT"/>
        </a:p>
      </dgm:t>
    </dgm:pt>
    <dgm:pt modelId="{674B6665-9337-4D14-A3BD-CAC9B409100D}" type="sibTrans" cxnId="{050A93A3-5620-4B15-A4E3-99F323745D54}">
      <dgm:prSet/>
      <dgm:spPr/>
      <dgm:t>
        <a:bodyPr/>
        <a:lstStyle/>
        <a:p>
          <a:endParaRPr lang="it-IT"/>
        </a:p>
      </dgm:t>
    </dgm:pt>
    <dgm:pt modelId="{BEDF4413-F367-4FBD-845E-16F1B259DDF2}" type="pres">
      <dgm:prSet presAssocID="{45F18111-64FD-4D31-ADB6-009EA331B53E}" presName="linear" presStyleCnt="0">
        <dgm:presLayoutVars>
          <dgm:animLvl val="lvl"/>
          <dgm:resizeHandles val="exact"/>
        </dgm:presLayoutVars>
      </dgm:prSet>
      <dgm:spPr/>
      <dgm:t>
        <a:bodyPr/>
        <a:lstStyle/>
        <a:p>
          <a:endParaRPr lang="it-IT"/>
        </a:p>
      </dgm:t>
    </dgm:pt>
    <dgm:pt modelId="{B7A9F823-FDE5-4489-9124-6565607B38CD}" type="pres">
      <dgm:prSet presAssocID="{7A1C478C-8E4B-41FB-B804-FBABF276E1BB}" presName="parentText" presStyleLbl="node1" presStyleIdx="0" presStyleCnt="1" custScaleY="248704">
        <dgm:presLayoutVars>
          <dgm:chMax val="0"/>
          <dgm:bulletEnabled val="1"/>
        </dgm:presLayoutVars>
      </dgm:prSet>
      <dgm:spPr/>
      <dgm:t>
        <a:bodyPr/>
        <a:lstStyle/>
        <a:p>
          <a:endParaRPr lang="it-IT"/>
        </a:p>
      </dgm:t>
    </dgm:pt>
  </dgm:ptLst>
  <dgm:cxnLst>
    <dgm:cxn modelId="{F54EEA0F-77B8-426D-BE29-4ACEC33E97E1}" type="presOf" srcId="{7A1C478C-8E4B-41FB-B804-FBABF276E1BB}" destId="{B7A9F823-FDE5-4489-9124-6565607B38CD}" srcOrd="0" destOrd="0" presId="urn:microsoft.com/office/officeart/2005/8/layout/vList2"/>
    <dgm:cxn modelId="{96FC8E12-DAA4-46EF-9E85-B71BD3BB152D}" type="presOf" srcId="{45F18111-64FD-4D31-ADB6-009EA331B53E}" destId="{BEDF4413-F367-4FBD-845E-16F1B259DDF2}" srcOrd="0" destOrd="0" presId="urn:microsoft.com/office/officeart/2005/8/layout/vList2"/>
    <dgm:cxn modelId="{050A93A3-5620-4B15-A4E3-99F323745D54}" srcId="{45F18111-64FD-4D31-ADB6-009EA331B53E}" destId="{7A1C478C-8E4B-41FB-B804-FBABF276E1BB}" srcOrd="0" destOrd="0" parTransId="{76FFCC91-6931-4E4B-819E-248760A445B4}" sibTransId="{674B6665-9337-4D14-A3BD-CAC9B409100D}"/>
    <dgm:cxn modelId="{1F24CE6B-D5F7-4C00-91A1-3D4F9D760C89}" type="presParOf" srcId="{BEDF4413-F367-4FBD-845E-16F1B259DDF2}" destId="{B7A9F823-FDE5-4489-9124-6565607B38CD}"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5F18111-64FD-4D31-ADB6-009EA331B53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7A1C478C-8E4B-41FB-B804-FBABF276E1BB}">
      <dgm:prSet/>
      <dgm:spPr/>
      <dgm:t>
        <a:bodyPr/>
        <a:lstStyle/>
        <a:p>
          <a:pPr algn="ctr" rtl="0"/>
          <a:r>
            <a:rPr lang="it-IT" dirty="0" smtClean="0"/>
            <a:t>La valutazione del progetto</a:t>
          </a:r>
          <a:endParaRPr lang="it-IT" dirty="0"/>
        </a:p>
      </dgm:t>
    </dgm:pt>
    <dgm:pt modelId="{76FFCC91-6931-4E4B-819E-248760A445B4}" type="parTrans" cxnId="{050A93A3-5620-4B15-A4E3-99F323745D54}">
      <dgm:prSet/>
      <dgm:spPr/>
      <dgm:t>
        <a:bodyPr/>
        <a:lstStyle/>
        <a:p>
          <a:endParaRPr lang="it-IT"/>
        </a:p>
      </dgm:t>
    </dgm:pt>
    <dgm:pt modelId="{674B6665-9337-4D14-A3BD-CAC9B409100D}" type="sibTrans" cxnId="{050A93A3-5620-4B15-A4E3-99F323745D54}">
      <dgm:prSet/>
      <dgm:spPr/>
      <dgm:t>
        <a:bodyPr/>
        <a:lstStyle/>
        <a:p>
          <a:endParaRPr lang="it-IT"/>
        </a:p>
      </dgm:t>
    </dgm:pt>
    <dgm:pt modelId="{BEDF4413-F367-4FBD-845E-16F1B259DDF2}" type="pres">
      <dgm:prSet presAssocID="{45F18111-64FD-4D31-ADB6-009EA331B53E}" presName="linear" presStyleCnt="0">
        <dgm:presLayoutVars>
          <dgm:animLvl val="lvl"/>
          <dgm:resizeHandles val="exact"/>
        </dgm:presLayoutVars>
      </dgm:prSet>
      <dgm:spPr/>
      <dgm:t>
        <a:bodyPr/>
        <a:lstStyle/>
        <a:p>
          <a:endParaRPr lang="it-IT"/>
        </a:p>
      </dgm:t>
    </dgm:pt>
    <dgm:pt modelId="{B7A9F823-FDE5-4489-9124-6565607B38CD}" type="pres">
      <dgm:prSet presAssocID="{7A1C478C-8E4B-41FB-B804-FBABF276E1BB}" presName="parentText" presStyleLbl="node1" presStyleIdx="0" presStyleCnt="1" custScaleY="248704">
        <dgm:presLayoutVars>
          <dgm:chMax val="0"/>
          <dgm:bulletEnabled val="1"/>
        </dgm:presLayoutVars>
      </dgm:prSet>
      <dgm:spPr/>
      <dgm:t>
        <a:bodyPr/>
        <a:lstStyle/>
        <a:p>
          <a:endParaRPr lang="it-IT"/>
        </a:p>
      </dgm:t>
    </dgm:pt>
  </dgm:ptLst>
  <dgm:cxnLst>
    <dgm:cxn modelId="{0A4613C2-94AF-4207-AAE9-6E91ADCED458}" type="presOf" srcId="{7A1C478C-8E4B-41FB-B804-FBABF276E1BB}" destId="{B7A9F823-FDE5-4489-9124-6565607B38CD}" srcOrd="0" destOrd="0" presId="urn:microsoft.com/office/officeart/2005/8/layout/vList2"/>
    <dgm:cxn modelId="{04F00E8C-F9A1-46E5-B9BF-CA361AD1CE83}" type="presOf" srcId="{45F18111-64FD-4D31-ADB6-009EA331B53E}" destId="{BEDF4413-F367-4FBD-845E-16F1B259DDF2}" srcOrd="0" destOrd="0" presId="urn:microsoft.com/office/officeart/2005/8/layout/vList2"/>
    <dgm:cxn modelId="{050A93A3-5620-4B15-A4E3-99F323745D54}" srcId="{45F18111-64FD-4D31-ADB6-009EA331B53E}" destId="{7A1C478C-8E4B-41FB-B804-FBABF276E1BB}" srcOrd="0" destOrd="0" parTransId="{76FFCC91-6931-4E4B-819E-248760A445B4}" sibTransId="{674B6665-9337-4D14-A3BD-CAC9B409100D}"/>
    <dgm:cxn modelId="{119B52B4-32D8-413D-859E-BF479C8200E4}" type="presParOf" srcId="{BEDF4413-F367-4FBD-845E-16F1B259DDF2}" destId="{B7A9F823-FDE5-4489-9124-6565607B38CD}"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1D8C52-05F7-4D51-B2CF-D50CF76EACB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it-IT"/>
        </a:p>
      </dgm:t>
    </dgm:pt>
    <dgm:pt modelId="{AD0F8B9C-5BB2-4D12-A9A9-9F7FB280603D}">
      <dgm:prSet phldrT="[Testo]" custT="1"/>
      <dgm:spPr/>
      <dgm:t>
        <a:bodyPr/>
        <a:lstStyle/>
        <a:p>
          <a:r>
            <a:rPr lang="it-IT" sz="2400" dirty="0" smtClean="0"/>
            <a:t>37 scuole:</a:t>
          </a:r>
        </a:p>
        <a:p>
          <a:r>
            <a:rPr lang="it-IT" sz="2400" dirty="0" smtClean="0"/>
            <a:t>Istituti Professionali Istituti Tecnici e Licei</a:t>
          </a:r>
          <a:endParaRPr lang="it-IT" sz="2400" dirty="0"/>
        </a:p>
      </dgm:t>
    </dgm:pt>
    <dgm:pt modelId="{FFECF6C1-48ED-4C47-A26D-D81613461380}" type="parTrans" cxnId="{E3E07E7D-1755-49A6-82CE-34A136195F3F}">
      <dgm:prSet/>
      <dgm:spPr/>
      <dgm:t>
        <a:bodyPr/>
        <a:lstStyle/>
        <a:p>
          <a:endParaRPr lang="it-IT"/>
        </a:p>
      </dgm:t>
    </dgm:pt>
    <dgm:pt modelId="{6A4ABDA9-8B23-4193-8206-96B695DF07E4}" type="sibTrans" cxnId="{E3E07E7D-1755-49A6-82CE-34A136195F3F}">
      <dgm:prSet/>
      <dgm:spPr/>
      <dgm:t>
        <a:bodyPr/>
        <a:lstStyle/>
        <a:p>
          <a:endParaRPr lang="it-IT"/>
        </a:p>
      </dgm:t>
    </dgm:pt>
    <dgm:pt modelId="{EEDB4BD3-F16F-41BE-A24A-80FA7F5D49B7}">
      <dgm:prSet phldrT="[Testo]"/>
      <dgm:spPr/>
      <dgm:t>
        <a:bodyPr/>
        <a:lstStyle/>
        <a:p>
          <a:r>
            <a:rPr lang="it-IT" dirty="0" smtClean="0"/>
            <a:t>13</a:t>
          </a:r>
        </a:p>
        <a:p>
          <a:r>
            <a:rPr lang="it-IT" dirty="0" smtClean="0"/>
            <a:t> Lombardia</a:t>
          </a:r>
          <a:endParaRPr lang="it-IT" dirty="0"/>
        </a:p>
      </dgm:t>
    </dgm:pt>
    <dgm:pt modelId="{C61B739C-E04F-4A7D-AADD-7C9EC25EE8F2}" type="parTrans" cxnId="{C163C29C-1961-470E-BA45-ACEFAC88A18C}">
      <dgm:prSet/>
      <dgm:spPr/>
      <dgm:t>
        <a:bodyPr/>
        <a:lstStyle/>
        <a:p>
          <a:endParaRPr lang="it-IT"/>
        </a:p>
      </dgm:t>
    </dgm:pt>
    <dgm:pt modelId="{5221414C-9472-405D-B40F-FF2D0A6E75DD}" type="sibTrans" cxnId="{C163C29C-1961-470E-BA45-ACEFAC88A18C}">
      <dgm:prSet/>
      <dgm:spPr/>
      <dgm:t>
        <a:bodyPr/>
        <a:lstStyle/>
        <a:p>
          <a:endParaRPr lang="it-IT"/>
        </a:p>
      </dgm:t>
    </dgm:pt>
    <dgm:pt modelId="{36D9760C-E1E1-42C7-B0D1-BCB4CA55571A}">
      <dgm:prSet phldrT="[Testo]"/>
      <dgm:spPr/>
      <dgm:t>
        <a:bodyPr/>
        <a:lstStyle/>
        <a:p>
          <a:r>
            <a:rPr lang="it-IT" dirty="0" smtClean="0"/>
            <a:t>6</a:t>
          </a:r>
        </a:p>
        <a:p>
          <a:r>
            <a:rPr lang="it-IT" dirty="0" smtClean="0"/>
            <a:t>Puglia</a:t>
          </a:r>
          <a:endParaRPr lang="it-IT" dirty="0"/>
        </a:p>
      </dgm:t>
    </dgm:pt>
    <dgm:pt modelId="{DEEB5CA2-26F0-448D-9D89-71040A756FDB}" type="parTrans" cxnId="{3523D2D4-6471-48C3-A433-AB171C353015}">
      <dgm:prSet/>
      <dgm:spPr/>
      <dgm:t>
        <a:bodyPr/>
        <a:lstStyle/>
        <a:p>
          <a:endParaRPr lang="it-IT"/>
        </a:p>
      </dgm:t>
    </dgm:pt>
    <dgm:pt modelId="{83E31FB5-635E-4AB8-B0DC-56A15D62E02A}" type="sibTrans" cxnId="{3523D2D4-6471-48C3-A433-AB171C353015}">
      <dgm:prSet/>
      <dgm:spPr/>
    </dgm:pt>
    <dgm:pt modelId="{6CB11203-8881-4DE8-B670-767EB904C25D}">
      <dgm:prSet phldrT="[Testo]"/>
      <dgm:spPr/>
      <dgm:t>
        <a:bodyPr/>
        <a:lstStyle/>
        <a:p>
          <a:r>
            <a:rPr lang="it-IT" dirty="0" smtClean="0"/>
            <a:t>11</a:t>
          </a:r>
        </a:p>
        <a:p>
          <a:r>
            <a:rPr lang="it-IT" dirty="0" smtClean="0"/>
            <a:t>Lazio</a:t>
          </a:r>
          <a:endParaRPr lang="it-IT" dirty="0"/>
        </a:p>
      </dgm:t>
    </dgm:pt>
    <dgm:pt modelId="{B393BABC-3F43-4FC9-8F01-1DA93D9D9637}" type="parTrans" cxnId="{C8C52486-F36A-4B42-9636-5C490EA55417}">
      <dgm:prSet/>
      <dgm:spPr/>
      <dgm:t>
        <a:bodyPr/>
        <a:lstStyle/>
        <a:p>
          <a:endParaRPr lang="it-IT"/>
        </a:p>
      </dgm:t>
    </dgm:pt>
    <dgm:pt modelId="{1D527ED1-89E4-4DC0-B5A8-438322686138}" type="sibTrans" cxnId="{C8C52486-F36A-4B42-9636-5C490EA55417}">
      <dgm:prSet/>
      <dgm:spPr/>
    </dgm:pt>
    <dgm:pt modelId="{84E8E03D-14DD-48C9-980D-51DA3DE423CD}">
      <dgm:prSet phldrT="[Testo]"/>
      <dgm:spPr/>
      <dgm:t>
        <a:bodyPr/>
        <a:lstStyle/>
        <a:p>
          <a:r>
            <a:rPr lang="it-IT" dirty="0" smtClean="0"/>
            <a:t>7</a:t>
          </a:r>
        </a:p>
        <a:p>
          <a:r>
            <a:rPr lang="it-IT" dirty="0" smtClean="0"/>
            <a:t>Sicilia</a:t>
          </a:r>
          <a:endParaRPr lang="it-IT" dirty="0"/>
        </a:p>
      </dgm:t>
    </dgm:pt>
    <dgm:pt modelId="{AF102AE1-FE59-4343-803D-DFBC74AA8FE2}" type="parTrans" cxnId="{122EC1FA-D737-42D4-BBAD-BE25BB28435F}">
      <dgm:prSet/>
      <dgm:spPr/>
      <dgm:t>
        <a:bodyPr/>
        <a:lstStyle/>
        <a:p>
          <a:endParaRPr lang="it-IT"/>
        </a:p>
      </dgm:t>
    </dgm:pt>
    <dgm:pt modelId="{F83882A6-8BAC-43B9-BEF7-8F97B1B6716C}" type="sibTrans" cxnId="{122EC1FA-D737-42D4-BBAD-BE25BB28435F}">
      <dgm:prSet/>
      <dgm:spPr/>
    </dgm:pt>
    <dgm:pt modelId="{70CB0210-080A-4108-902D-30B4B165E17B}" type="pres">
      <dgm:prSet presAssocID="{191D8C52-05F7-4D51-B2CF-D50CF76EACB6}" presName="diagram" presStyleCnt="0">
        <dgm:presLayoutVars>
          <dgm:chPref val="1"/>
          <dgm:dir/>
          <dgm:animOne val="branch"/>
          <dgm:animLvl val="lvl"/>
          <dgm:resizeHandles val="exact"/>
        </dgm:presLayoutVars>
      </dgm:prSet>
      <dgm:spPr/>
      <dgm:t>
        <a:bodyPr/>
        <a:lstStyle/>
        <a:p>
          <a:endParaRPr lang="it-IT"/>
        </a:p>
      </dgm:t>
    </dgm:pt>
    <dgm:pt modelId="{D7BEC7E6-8812-4D9F-9B10-1077C2D4FF51}" type="pres">
      <dgm:prSet presAssocID="{AD0F8B9C-5BB2-4D12-A9A9-9F7FB280603D}" presName="root1" presStyleCnt="0"/>
      <dgm:spPr/>
    </dgm:pt>
    <dgm:pt modelId="{E906F156-7341-4D5D-AB15-0AF74A553CFD}" type="pres">
      <dgm:prSet presAssocID="{AD0F8B9C-5BB2-4D12-A9A9-9F7FB280603D}" presName="LevelOneTextNode" presStyleLbl="node0" presStyleIdx="0" presStyleCnt="1" custScaleY="300060">
        <dgm:presLayoutVars>
          <dgm:chPref val="3"/>
        </dgm:presLayoutVars>
      </dgm:prSet>
      <dgm:spPr/>
      <dgm:t>
        <a:bodyPr/>
        <a:lstStyle/>
        <a:p>
          <a:endParaRPr lang="it-IT"/>
        </a:p>
      </dgm:t>
    </dgm:pt>
    <dgm:pt modelId="{7C2EDED8-818A-4855-A117-201728DA8DDB}" type="pres">
      <dgm:prSet presAssocID="{AD0F8B9C-5BB2-4D12-A9A9-9F7FB280603D}" presName="level2hierChild" presStyleCnt="0"/>
      <dgm:spPr/>
    </dgm:pt>
    <dgm:pt modelId="{3D386BEA-D82C-4990-B2A6-CD591BCF9CED}" type="pres">
      <dgm:prSet presAssocID="{C61B739C-E04F-4A7D-AADD-7C9EC25EE8F2}" presName="conn2-1" presStyleLbl="parChTrans1D2" presStyleIdx="0" presStyleCnt="4"/>
      <dgm:spPr/>
      <dgm:t>
        <a:bodyPr/>
        <a:lstStyle/>
        <a:p>
          <a:endParaRPr lang="it-IT"/>
        </a:p>
      </dgm:t>
    </dgm:pt>
    <dgm:pt modelId="{5BF22F65-9C06-475C-9B6C-7596419684D6}" type="pres">
      <dgm:prSet presAssocID="{C61B739C-E04F-4A7D-AADD-7C9EC25EE8F2}" presName="connTx" presStyleLbl="parChTrans1D2" presStyleIdx="0" presStyleCnt="4"/>
      <dgm:spPr/>
      <dgm:t>
        <a:bodyPr/>
        <a:lstStyle/>
        <a:p>
          <a:endParaRPr lang="it-IT"/>
        </a:p>
      </dgm:t>
    </dgm:pt>
    <dgm:pt modelId="{F92A32B2-11B7-45A8-B5CC-DD159FFF3E0F}" type="pres">
      <dgm:prSet presAssocID="{EEDB4BD3-F16F-41BE-A24A-80FA7F5D49B7}" presName="root2" presStyleCnt="0"/>
      <dgm:spPr/>
    </dgm:pt>
    <dgm:pt modelId="{1F09E7DC-4386-43A9-91D0-248E51950449}" type="pres">
      <dgm:prSet presAssocID="{EEDB4BD3-F16F-41BE-A24A-80FA7F5D49B7}" presName="LevelTwoTextNode" presStyleLbl="node2" presStyleIdx="0" presStyleCnt="4">
        <dgm:presLayoutVars>
          <dgm:chPref val="3"/>
        </dgm:presLayoutVars>
      </dgm:prSet>
      <dgm:spPr/>
      <dgm:t>
        <a:bodyPr/>
        <a:lstStyle/>
        <a:p>
          <a:endParaRPr lang="it-IT"/>
        </a:p>
      </dgm:t>
    </dgm:pt>
    <dgm:pt modelId="{70A369DC-7A0A-456E-84B5-600B3DB6C6E7}" type="pres">
      <dgm:prSet presAssocID="{EEDB4BD3-F16F-41BE-A24A-80FA7F5D49B7}" presName="level3hierChild" presStyleCnt="0"/>
      <dgm:spPr/>
    </dgm:pt>
    <dgm:pt modelId="{8FADB1C7-E4DE-419B-B8ED-82D7953D983B}" type="pres">
      <dgm:prSet presAssocID="{DEEB5CA2-26F0-448D-9D89-71040A756FDB}" presName="conn2-1" presStyleLbl="parChTrans1D2" presStyleIdx="1" presStyleCnt="4"/>
      <dgm:spPr/>
      <dgm:t>
        <a:bodyPr/>
        <a:lstStyle/>
        <a:p>
          <a:endParaRPr lang="it-IT"/>
        </a:p>
      </dgm:t>
    </dgm:pt>
    <dgm:pt modelId="{176160FC-1DA9-49BB-BBAF-DB8D2E70257C}" type="pres">
      <dgm:prSet presAssocID="{DEEB5CA2-26F0-448D-9D89-71040A756FDB}" presName="connTx" presStyleLbl="parChTrans1D2" presStyleIdx="1" presStyleCnt="4"/>
      <dgm:spPr/>
      <dgm:t>
        <a:bodyPr/>
        <a:lstStyle/>
        <a:p>
          <a:endParaRPr lang="it-IT"/>
        </a:p>
      </dgm:t>
    </dgm:pt>
    <dgm:pt modelId="{906B0DB9-A61E-45E8-995F-EA339328E720}" type="pres">
      <dgm:prSet presAssocID="{36D9760C-E1E1-42C7-B0D1-BCB4CA55571A}" presName="root2" presStyleCnt="0"/>
      <dgm:spPr/>
    </dgm:pt>
    <dgm:pt modelId="{CC54B1C7-9135-4ADF-9ADA-0FD51DB13145}" type="pres">
      <dgm:prSet presAssocID="{36D9760C-E1E1-42C7-B0D1-BCB4CA55571A}" presName="LevelTwoTextNode" presStyleLbl="node2" presStyleIdx="1" presStyleCnt="4">
        <dgm:presLayoutVars>
          <dgm:chPref val="3"/>
        </dgm:presLayoutVars>
      </dgm:prSet>
      <dgm:spPr/>
      <dgm:t>
        <a:bodyPr/>
        <a:lstStyle/>
        <a:p>
          <a:endParaRPr lang="it-IT"/>
        </a:p>
      </dgm:t>
    </dgm:pt>
    <dgm:pt modelId="{00635D92-E4D4-4D6F-98A4-E8432B9A46EC}" type="pres">
      <dgm:prSet presAssocID="{36D9760C-E1E1-42C7-B0D1-BCB4CA55571A}" presName="level3hierChild" presStyleCnt="0"/>
      <dgm:spPr/>
    </dgm:pt>
    <dgm:pt modelId="{483F586C-217E-4C65-B109-A129EC4D9228}" type="pres">
      <dgm:prSet presAssocID="{B393BABC-3F43-4FC9-8F01-1DA93D9D9637}" presName="conn2-1" presStyleLbl="parChTrans1D2" presStyleIdx="2" presStyleCnt="4"/>
      <dgm:spPr/>
      <dgm:t>
        <a:bodyPr/>
        <a:lstStyle/>
        <a:p>
          <a:endParaRPr lang="it-IT"/>
        </a:p>
      </dgm:t>
    </dgm:pt>
    <dgm:pt modelId="{AB408FB3-33E5-43D1-A186-807AEA3E546F}" type="pres">
      <dgm:prSet presAssocID="{B393BABC-3F43-4FC9-8F01-1DA93D9D9637}" presName="connTx" presStyleLbl="parChTrans1D2" presStyleIdx="2" presStyleCnt="4"/>
      <dgm:spPr/>
      <dgm:t>
        <a:bodyPr/>
        <a:lstStyle/>
        <a:p>
          <a:endParaRPr lang="it-IT"/>
        </a:p>
      </dgm:t>
    </dgm:pt>
    <dgm:pt modelId="{E1962A76-B0AF-4A88-993F-83C65D4D42F0}" type="pres">
      <dgm:prSet presAssocID="{6CB11203-8881-4DE8-B670-767EB904C25D}" presName="root2" presStyleCnt="0"/>
      <dgm:spPr/>
    </dgm:pt>
    <dgm:pt modelId="{F633057C-1856-42CD-B596-EDF92B03F2EB}" type="pres">
      <dgm:prSet presAssocID="{6CB11203-8881-4DE8-B670-767EB904C25D}" presName="LevelTwoTextNode" presStyleLbl="node2" presStyleIdx="2" presStyleCnt="4">
        <dgm:presLayoutVars>
          <dgm:chPref val="3"/>
        </dgm:presLayoutVars>
      </dgm:prSet>
      <dgm:spPr/>
      <dgm:t>
        <a:bodyPr/>
        <a:lstStyle/>
        <a:p>
          <a:endParaRPr lang="it-IT"/>
        </a:p>
      </dgm:t>
    </dgm:pt>
    <dgm:pt modelId="{A6CA318B-B273-44F6-9D2A-AD997B6FE634}" type="pres">
      <dgm:prSet presAssocID="{6CB11203-8881-4DE8-B670-767EB904C25D}" presName="level3hierChild" presStyleCnt="0"/>
      <dgm:spPr/>
    </dgm:pt>
    <dgm:pt modelId="{74C3A71D-DB0B-4BAA-8AD3-78C4D955F5F6}" type="pres">
      <dgm:prSet presAssocID="{AF102AE1-FE59-4343-803D-DFBC74AA8FE2}" presName="conn2-1" presStyleLbl="parChTrans1D2" presStyleIdx="3" presStyleCnt="4"/>
      <dgm:spPr/>
      <dgm:t>
        <a:bodyPr/>
        <a:lstStyle/>
        <a:p>
          <a:endParaRPr lang="it-IT"/>
        </a:p>
      </dgm:t>
    </dgm:pt>
    <dgm:pt modelId="{D03FF221-AFDD-4E36-BE53-C71671245C17}" type="pres">
      <dgm:prSet presAssocID="{AF102AE1-FE59-4343-803D-DFBC74AA8FE2}" presName="connTx" presStyleLbl="parChTrans1D2" presStyleIdx="3" presStyleCnt="4"/>
      <dgm:spPr/>
      <dgm:t>
        <a:bodyPr/>
        <a:lstStyle/>
        <a:p>
          <a:endParaRPr lang="it-IT"/>
        </a:p>
      </dgm:t>
    </dgm:pt>
    <dgm:pt modelId="{3F19140E-01B8-4E39-BD9A-E1E50A444202}" type="pres">
      <dgm:prSet presAssocID="{84E8E03D-14DD-48C9-980D-51DA3DE423CD}" presName="root2" presStyleCnt="0"/>
      <dgm:spPr/>
    </dgm:pt>
    <dgm:pt modelId="{32468F19-2F7B-4049-9DB2-E7170AE13DF2}" type="pres">
      <dgm:prSet presAssocID="{84E8E03D-14DD-48C9-980D-51DA3DE423CD}" presName="LevelTwoTextNode" presStyleLbl="node2" presStyleIdx="3" presStyleCnt="4">
        <dgm:presLayoutVars>
          <dgm:chPref val="3"/>
        </dgm:presLayoutVars>
      </dgm:prSet>
      <dgm:spPr/>
      <dgm:t>
        <a:bodyPr/>
        <a:lstStyle/>
        <a:p>
          <a:endParaRPr lang="it-IT"/>
        </a:p>
      </dgm:t>
    </dgm:pt>
    <dgm:pt modelId="{7E8E6FB4-E1DE-46F6-964A-14156C9D6C43}" type="pres">
      <dgm:prSet presAssocID="{84E8E03D-14DD-48C9-980D-51DA3DE423CD}" presName="level3hierChild" presStyleCnt="0"/>
      <dgm:spPr/>
    </dgm:pt>
  </dgm:ptLst>
  <dgm:cxnLst>
    <dgm:cxn modelId="{C163C29C-1961-470E-BA45-ACEFAC88A18C}" srcId="{AD0F8B9C-5BB2-4D12-A9A9-9F7FB280603D}" destId="{EEDB4BD3-F16F-41BE-A24A-80FA7F5D49B7}" srcOrd="0" destOrd="0" parTransId="{C61B739C-E04F-4A7D-AADD-7C9EC25EE8F2}" sibTransId="{5221414C-9472-405D-B40F-FF2D0A6E75DD}"/>
    <dgm:cxn modelId="{4B941C2D-C0EF-4ED0-9F65-363715A45B43}" type="presOf" srcId="{AF102AE1-FE59-4343-803D-DFBC74AA8FE2}" destId="{74C3A71D-DB0B-4BAA-8AD3-78C4D955F5F6}" srcOrd="0" destOrd="0" presId="urn:microsoft.com/office/officeart/2005/8/layout/hierarchy2"/>
    <dgm:cxn modelId="{E3E07E7D-1755-49A6-82CE-34A136195F3F}" srcId="{191D8C52-05F7-4D51-B2CF-D50CF76EACB6}" destId="{AD0F8B9C-5BB2-4D12-A9A9-9F7FB280603D}" srcOrd="0" destOrd="0" parTransId="{FFECF6C1-48ED-4C47-A26D-D81613461380}" sibTransId="{6A4ABDA9-8B23-4193-8206-96B695DF07E4}"/>
    <dgm:cxn modelId="{8066F13E-D4CC-4AFC-84F5-58127EA9FE68}" type="presOf" srcId="{DEEB5CA2-26F0-448D-9D89-71040A756FDB}" destId="{8FADB1C7-E4DE-419B-B8ED-82D7953D983B}" srcOrd="0" destOrd="0" presId="urn:microsoft.com/office/officeart/2005/8/layout/hierarchy2"/>
    <dgm:cxn modelId="{122EC1FA-D737-42D4-BBAD-BE25BB28435F}" srcId="{AD0F8B9C-5BB2-4D12-A9A9-9F7FB280603D}" destId="{84E8E03D-14DD-48C9-980D-51DA3DE423CD}" srcOrd="3" destOrd="0" parTransId="{AF102AE1-FE59-4343-803D-DFBC74AA8FE2}" sibTransId="{F83882A6-8BAC-43B9-BEF7-8F97B1B6716C}"/>
    <dgm:cxn modelId="{D374454A-CD5A-4BBA-9E22-F6C306B02DFE}" type="presOf" srcId="{AD0F8B9C-5BB2-4D12-A9A9-9F7FB280603D}" destId="{E906F156-7341-4D5D-AB15-0AF74A553CFD}" srcOrd="0" destOrd="0" presId="urn:microsoft.com/office/officeart/2005/8/layout/hierarchy2"/>
    <dgm:cxn modelId="{13646F57-B672-4877-BDC5-F2C2A532B4B3}" type="presOf" srcId="{C61B739C-E04F-4A7D-AADD-7C9EC25EE8F2}" destId="{5BF22F65-9C06-475C-9B6C-7596419684D6}" srcOrd="1" destOrd="0" presId="urn:microsoft.com/office/officeart/2005/8/layout/hierarchy2"/>
    <dgm:cxn modelId="{E272EF8E-D914-4A2B-8530-5214FFE46832}" type="presOf" srcId="{C61B739C-E04F-4A7D-AADD-7C9EC25EE8F2}" destId="{3D386BEA-D82C-4990-B2A6-CD591BCF9CED}" srcOrd="0" destOrd="0" presId="urn:microsoft.com/office/officeart/2005/8/layout/hierarchy2"/>
    <dgm:cxn modelId="{A020F173-588E-4D13-A089-655766B85D02}" type="presOf" srcId="{EEDB4BD3-F16F-41BE-A24A-80FA7F5D49B7}" destId="{1F09E7DC-4386-43A9-91D0-248E51950449}" srcOrd="0" destOrd="0" presId="urn:microsoft.com/office/officeart/2005/8/layout/hierarchy2"/>
    <dgm:cxn modelId="{3523D2D4-6471-48C3-A433-AB171C353015}" srcId="{AD0F8B9C-5BB2-4D12-A9A9-9F7FB280603D}" destId="{36D9760C-E1E1-42C7-B0D1-BCB4CA55571A}" srcOrd="1" destOrd="0" parTransId="{DEEB5CA2-26F0-448D-9D89-71040A756FDB}" sibTransId="{83E31FB5-635E-4AB8-B0DC-56A15D62E02A}"/>
    <dgm:cxn modelId="{91F5BFA3-04B1-44D5-A41A-13511350DD26}" type="presOf" srcId="{191D8C52-05F7-4D51-B2CF-D50CF76EACB6}" destId="{70CB0210-080A-4108-902D-30B4B165E17B}" srcOrd="0" destOrd="0" presId="urn:microsoft.com/office/officeart/2005/8/layout/hierarchy2"/>
    <dgm:cxn modelId="{262E533F-4CB5-42FA-BFF5-D12CD9FAE4FF}" type="presOf" srcId="{AF102AE1-FE59-4343-803D-DFBC74AA8FE2}" destId="{D03FF221-AFDD-4E36-BE53-C71671245C17}" srcOrd="1" destOrd="0" presId="urn:microsoft.com/office/officeart/2005/8/layout/hierarchy2"/>
    <dgm:cxn modelId="{4AAA97EC-FBC2-469D-87F7-D51E2E91C228}" type="presOf" srcId="{DEEB5CA2-26F0-448D-9D89-71040A756FDB}" destId="{176160FC-1DA9-49BB-BBAF-DB8D2E70257C}" srcOrd="1" destOrd="0" presId="urn:microsoft.com/office/officeart/2005/8/layout/hierarchy2"/>
    <dgm:cxn modelId="{C8C52486-F36A-4B42-9636-5C490EA55417}" srcId="{AD0F8B9C-5BB2-4D12-A9A9-9F7FB280603D}" destId="{6CB11203-8881-4DE8-B670-767EB904C25D}" srcOrd="2" destOrd="0" parTransId="{B393BABC-3F43-4FC9-8F01-1DA93D9D9637}" sibTransId="{1D527ED1-89E4-4DC0-B5A8-438322686138}"/>
    <dgm:cxn modelId="{7949302D-5673-4E3E-96FF-600AF8141A2F}" type="presOf" srcId="{B393BABC-3F43-4FC9-8F01-1DA93D9D9637}" destId="{483F586C-217E-4C65-B109-A129EC4D9228}" srcOrd="0" destOrd="0" presId="urn:microsoft.com/office/officeart/2005/8/layout/hierarchy2"/>
    <dgm:cxn modelId="{B6A410D0-8AEF-4A0C-9447-443E4930BFA5}" type="presOf" srcId="{B393BABC-3F43-4FC9-8F01-1DA93D9D9637}" destId="{AB408FB3-33E5-43D1-A186-807AEA3E546F}" srcOrd="1" destOrd="0" presId="urn:microsoft.com/office/officeart/2005/8/layout/hierarchy2"/>
    <dgm:cxn modelId="{209F6610-DC12-449A-B8B3-1B2EBF452FB0}" type="presOf" srcId="{36D9760C-E1E1-42C7-B0D1-BCB4CA55571A}" destId="{CC54B1C7-9135-4ADF-9ADA-0FD51DB13145}" srcOrd="0" destOrd="0" presId="urn:microsoft.com/office/officeart/2005/8/layout/hierarchy2"/>
    <dgm:cxn modelId="{59DCF431-BD20-48F9-A373-FD5C2B0C4BBD}" type="presOf" srcId="{84E8E03D-14DD-48C9-980D-51DA3DE423CD}" destId="{32468F19-2F7B-4049-9DB2-E7170AE13DF2}" srcOrd="0" destOrd="0" presId="urn:microsoft.com/office/officeart/2005/8/layout/hierarchy2"/>
    <dgm:cxn modelId="{39DA7B1E-A279-4E73-B8F2-436ABF8449E1}" type="presOf" srcId="{6CB11203-8881-4DE8-B670-767EB904C25D}" destId="{F633057C-1856-42CD-B596-EDF92B03F2EB}" srcOrd="0" destOrd="0" presId="urn:microsoft.com/office/officeart/2005/8/layout/hierarchy2"/>
    <dgm:cxn modelId="{DB6C5161-866E-4559-B52E-F9AC9140F357}" type="presParOf" srcId="{70CB0210-080A-4108-902D-30B4B165E17B}" destId="{D7BEC7E6-8812-4D9F-9B10-1077C2D4FF51}" srcOrd="0" destOrd="0" presId="urn:microsoft.com/office/officeart/2005/8/layout/hierarchy2"/>
    <dgm:cxn modelId="{25AA44DE-F01E-4721-A156-850C77F24F84}" type="presParOf" srcId="{D7BEC7E6-8812-4D9F-9B10-1077C2D4FF51}" destId="{E906F156-7341-4D5D-AB15-0AF74A553CFD}" srcOrd="0" destOrd="0" presId="urn:microsoft.com/office/officeart/2005/8/layout/hierarchy2"/>
    <dgm:cxn modelId="{31E814BF-3CC2-4D9C-BD01-BB37D4E7C200}" type="presParOf" srcId="{D7BEC7E6-8812-4D9F-9B10-1077C2D4FF51}" destId="{7C2EDED8-818A-4855-A117-201728DA8DDB}" srcOrd="1" destOrd="0" presId="urn:microsoft.com/office/officeart/2005/8/layout/hierarchy2"/>
    <dgm:cxn modelId="{B5320987-CDF0-4E17-8007-814EC09765AF}" type="presParOf" srcId="{7C2EDED8-818A-4855-A117-201728DA8DDB}" destId="{3D386BEA-D82C-4990-B2A6-CD591BCF9CED}" srcOrd="0" destOrd="0" presId="urn:microsoft.com/office/officeart/2005/8/layout/hierarchy2"/>
    <dgm:cxn modelId="{67960841-23D7-4850-B65B-8B3B86355BD7}" type="presParOf" srcId="{3D386BEA-D82C-4990-B2A6-CD591BCF9CED}" destId="{5BF22F65-9C06-475C-9B6C-7596419684D6}" srcOrd="0" destOrd="0" presId="urn:microsoft.com/office/officeart/2005/8/layout/hierarchy2"/>
    <dgm:cxn modelId="{6FD5D07E-DC7B-4020-A0D0-D30CA4E1FC1F}" type="presParOf" srcId="{7C2EDED8-818A-4855-A117-201728DA8DDB}" destId="{F92A32B2-11B7-45A8-B5CC-DD159FFF3E0F}" srcOrd="1" destOrd="0" presId="urn:microsoft.com/office/officeart/2005/8/layout/hierarchy2"/>
    <dgm:cxn modelId="{D7BBD4B1-C43F-4202-AAEF-0025A36DC84D}" type="presParOf" srcId="{F92A32B2-11B7-45A8-B5CC-DD159FFF3E0F}" destId="{1F09E7DC-4386-43A9-91D0-248E51950449}" srcOrd="0" destOrd="0" presId="urn:microsoft.com/office/officeart/2005/8/layout/hierarchy2"/>
    <dgm:cxn modelId="{B1E43C61-AFC1-4AFC-8B4A-4ED309052593}" type="presParOf" srcId="{F92A32B2-11B7-45A8-B5CC-DD159FFF3E0F}" destId="{70A369DC-7A0A-456E-84B5-600B3DB6C6E7}" srcOrd="1" destOrd="0" presId="urn:microsoft.com/office/officeart/2005/8/layout/hierarchy2"/>
    <dgm:cxn modelId="{5EE5C068-8EC1-4D42-BB39-5B6555929581}" type="presParOf" srcId="{7C2EDED8-818A-4855-A117-201728DA8DDB}" destId="{8FADB1C7-E4DE-419B-B8ED-82D7953D983B}" srcOrd="2" destOrd="0" presId="urn:microsoft.com/office/officeart/2005/8/layout/hierarchy2"/>
    <dgm:cxn modelId="{7326C55A-9AE0-4206-8373-11D1A438C5E2}" type="presParOf" srcId="{8FADB1C7-E4DE-419B-B8ED-82D7953D983B}" destId="{176160FC-1DA9-49BB-BBAF-DB8D2E70257C}" srcOrd="0" destOrd="0" presId="urn:microsoft.com/office/officeart/2005/8/layout/hierarchy2"/>
    <dgm:cxn modelId="{F22870A7-D74B-46C2-A65F-4B596A3D1262}" type="presParOf" srcId="{7C2EDED8-818A-4855-A117-201728DA8DDB}" destId="{906B0DB9-A61E-45E8-995F-EA339328E720}" srcOrd="3" destOrd="0" presId="urn:microsoft.com/office/officeart/2005/8/layout/hierarchy2"/>
    <dgm:cxn modelId="{EA3D0F56-8648-4DFC-922D-F4DB055D378F}" type="presParOf" srcId="{906B0DB9-A61E-45E8-995F-EA339328E720}" destId="{CC54B1C7-9135-4ADF-9ADA-0FD51DB13145}" srcOrd="0" destOrd="0" presId="urn:microsoft.com/office/officeart/2005/8/layout/hierarchy2"/>
    <dgm:cxn modelId="{82C39256-95FB-49F1-BA5F-9A4C5878CAC6}" type="presParOf" srcId="{906B0DB9-A61E-45E8-995F-EA339328E720}" destId="{00635D92-E4D4-4D6F-98A4-E8432B9A46EC}" srcOrd="1" destOrd="0" presId="urn:microsoft.com/office/officeart/2005/8/layout/hierarchy2"/>
    <dgm:cxn modelId="{12594304-E7E8-42FE-983C-23136B2935C8}" type="presParOf" srcId="{7C2EDED8-818A-4855-A117-201728DA8DDB}" destId="{483F586C-217E-4C65-B109-A129EC4D9228}" srcOrd="4" destOrd="0" presId="urn:microsoft.com/office/officeart/2005/8/layout/hierarchy2"/>
    <dgm:cxn modelId="{C3B1EBEF-92EF-4005-9375-A00389001734}" type="presParOf" srcId="{483F586C-217E-4C65-B109-A129EC4D9228}" destId="{AB408FB3-33E5-43D1-A186-807AEA3E546F}" srcOrd="0" destOrd="0" presId="urn:microsoft.com/office/officeart/2005/8/layout/hierarchy2"/>
    <dgm:cxn modelId="{2A0ABA23-BD91-4606-81D6-B3C54C6DA324}" type="presParOf" srcId="{7C2EDED8-818A-4855-A117-201728DA8DDB}" destId="{E1962A76-B0AF-4A88-993F-83C65D4D42F0}" srcOrd="5" destOrd="0" presId="urn:microsoft.com/office/officeart/2005/8/layout/hierarchy2"/>
    <dgm:cxn modelId="{AA3CE073-72EB-4B00-B557-9DB1B686D36C}" type="presParOf" srcId="{E1962A76-B0AF-4A88-993F-83C65D4D42F0}" destId="{F633057C-1856-42CD-B596-EDF92B03F2EB}" srcOrd="0" destOrd="0" presId="urn:microsoft.com/office/officeart/2005/8/layout/hierarchy2"/>
    <dgm:cxn modelId="{D30EB222-1F4D-4598-BEB5-51039A6456AD}" type="presParOf" srcId="{E1962A76-B0AF-4A88-993F-83C65D4D42F0}" destId="{A6CA318B-B273-44F6-9D2A-AD997B6FE634}" srcOrd="1" destOrd="0" presId="urn:microsoft.com/office/officeart/2005/8/layout/hierarchy2"/>
    <dgm:cxn modelId="{BD1A6497-8D7D-4B5D-9A9B-2E68E5FB2E95}" type="presParOf" srcId="{7C2EDED8-818A-4855-A117-201728DA8DDB}" destId="{74C3A71D-DB0B-4BAA-8AD3-78C4D955F5F6}" srcOrd="6" destOrd="0" presId="urn:microsoft.com/office/officeart/2005/8/layout/hierarchy2"/>
    <dgm:cxn modelId="{8BE66F81-2554-450A-A382-A6C58F4B2C97}" type="presParOf" srcId="{74C3A71D-DB0B-4BAA-8AD3-78C4D955F5F6}" destId="{D03FF221-AFDD-4E36-BE53-C71671245C17}" srcOrd="0" destOrd="0" presId="urn:microsoft.com/office/officeart/2005/8/layout/hierarchy2"/>
    <dgm:cxn modelId="{EF71E525-05E0-427A-AA51-F00C75510D88}" type="presParOf" srcId="{7C2EDED8-818A-4855-A117-201728DA8DDB}" destId="{3F19140E-01B8-4E39-BD9A-E1E50A444202}" srcOrd="7" destOrd="0" presId="urn:microsoft.com/office/officeart/2005/8/layout/hierarchy2"/>
    <dgm:cxn modelId="{958EF221-B9E3-4665-B6E8-1ABAEF44662C}" type="presParOf" srcId="{3F19140E-01B8-4E39-BD9A-E1E50A444202}" destId="{32468F19-2F7B-4049-9DB2-E7170AE13DF2}" srcOrd="0" destOrd="0" presId="urn:microsoft.com/office/officeart/2005/8/layout/hierarchy2"/>
    <dgm:cxn modelId="{58876D49-C5F0-4159-8761-BE5AA12397B9}" type="presParOf" srcId="{3F19140E-01B8-4E39-BD9A-E1E50A444202}" destId="{7E8E6FB4-E1DE-46F6-964A-14156C9D6C43}" srcOrd="1" destOrd="0" presId="urn:microsoft.com/office/officeart/2005/8/layout/hierarchy2"/>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1D8C52-05F7-4D51-B2CF-D50CF76EACB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it-IT"/>
        </a:p>
      </dgm:t>
    </dgm:pt>
    <dgm:pt modelId="{AD0F8B9C-5BB2-4D12-A9A9-9F7FB280603D}">
      <dgm:prSet phldrT="[Testo]" custT="1"/>
      <dgm:spPr/>
      <dgm:t>
        <a:bodyPr/>
        <a:lstStyle/>
        <a:p>
          <a:r>
            <a:rPr lang="it-IT" sz="2400" dirty="0" smtClean="0"/>
            <a:t>10 CFP</a:t>
          </a:r>
          <a:endParaRPr lang="it-IT" sz="2400" dirty="0"/>
        </a:p>
      </dgm:t>
    </dgm:pt>
    <dgm:pt modelId="{FFECF6C1-48ED-4C47-A26D-D81613461380}" type="parTrans" cxnId="{E3E07E7D-1755-49A6-82CE-34A136195F3F}">
      <dgm:prSet/>
      <dgm:spPr/>
      <dgm:t>
        <a:bodyPr/>
        <a:lstStyle/>
        <a:p>
          <a:endParaRPr lang="it-IT"/>
        </a:p>
      </dgm:t>
    </dgm:pt>
    <dgm:pt modelId="{6A4ABDA9-8B23-4193-8206-96B695DF07E4}" type="sibTrans" cxnId="{E3E07E7D-1755-49A6-82CE-34A136195F3F}">
      <dgm:prSet/>
      <dgm:spPr/>
      <dgm:t>
        <a:bodyPr/>
        <a:lstStyle/>
        <a:p>
          <a:endParaRPr lang="it-IT"/>
        </a:p>
      </dgm:t>
    </dgm:pt>
    <dgm:pt modelId="{EEDB4BD3-F16F-41BE-A24A-80FA7F5D49B7}">
      <dgm:prSet phldrT="[Testo]"/>
      <dgm:spPr/>
      <dgm:t>
        <a:bodyPr/>
        <a:lstStyle/>
        <a:p>
          <a:r>
            <a:rPr lang="it-IT" dirty="0" smtClean="0"/>
            <a:t>6</a:t>
          </a:r>
        </a:p>
        <a:p>
          <a:r>
            <a:rPr lang="it-IT" dirty="0" smtClean="0"/>
            <a:t> Sicilia</a:t>
          </a:r>
          <a:endParaRPr lang="it-IT" dirty="0"/>
        </a:p>
      </dgm:t>
    </dgm:pt>
    <dgm:pt modelId="{C61B739C-E04F-4A7D-AADD-7C9EC25EE8F2}" type="parTrans" cxnId="{C163C29C-1961-470E-BA45-ACEFAC88A18C}">
      <dgm:prSet/>
      <dgm:spPr/>
      <dgm:t>
        <a:bodyPr/>
        <a:lstStyle/>
        <a:p>
          <a:endParaRPr lang="it-IT"/>
        </a:p>
      </dgm:t>
    </dgm:pt>
    <dgm:pt modelId="{5221414C-9472-405D-B40F-FF2D0A6E75DD}" type="sibTrans" cxnId="{C163C29C-1961-470E-BA45-ACEFAC88A18C}">
      <dgm:prSet/>
      <dgm:spPr/>
      <dgm:t>
        <a:bodyPr/>
        <a:lstStyle/>
        <a:p>
          <a:endParaRPr lang="it-IT"/>
        </a:p>
      </dgm:t>
    </dgm:pt>
    <dgm:pt modelId="{36D9760C-E1E1-42C7-B0D1-BCB4CA55571A}">
      <dgm:prSet phldrT="[Testo]"/>
      <dgm:spPr/>
      <dgm:t>
        <a:bodyPr/>
        <a:lstStyle/>
        <a:p>
          <a:r>
            <a:rPr lang="it-IT" dirty="0" smtClean="0"/>
            <a:t>2</a:t>
          </a:r>
        </a:p>
        <a:p>
          <a:r>
            <a:rPr lang="it-IT" dirty="0" smtClean="0"/>
            <a:t>Puglia</a:t>
          </a:r>
          <a:endParaRPr lang="it-IT" dirty="0"/>
        </a:p>
      </dgm:t>
    </dgm:pt>
    <dgm:pt modelId="{DEEB5CA2-26F0-448D-9D89-71040A756FDB}" type="parTrans" cxnId="{3523D2D4-6471-48C3-A433-AB171C353015}">
      <dgm:prSet/>
      <dgm:spPr/>
      <dgm:t>
        <a:bodyPr/>
        <a:lstStyle/>
        <a:p>
          <a:endParaRPr lang="it-IT"/>
        </a:p>
      </dgm:t>
    </dgm:pt>
    <dgm:pt modelId="{83E31FB5-635E-4AB8-B0DC-56A15D62E02A}" type="sibTrans" cxnId="{3523D2D4-6471-48C3-A433-AB171C353015}">
      <dgm:prSet/>
      <dgm:spPr/>
    </dgm:pt>
    <dgm:pt modelId="{6CB11203-8881-4DE8-B670-767EB904C25D}">
      <dgm:prSet phldrT="[Testo]"/>
      <dgm:spPr/>
      <dgm:t>
        <a:bodyPr/>
        <a:lstStyle/>
        <a:p>
          <a:r>
            <a:rPr lang="it-IT" dirty="0" smtClean="0"/>
            <a:t>1</a:t>
          </a:r>
        </a:p>
        <a:p>
          <a:r>
            <a:rPr lang="it-IT" dirty="0" smtClean="0"/>
            <a:t>Piemonte</a:t>
          </a:r>
          <a:endParaRPr lang="it-IT" dirty="0"/>
        </a:p>
      </dgm:t>
    </dgm:pt>
    <dgm:pt modelId="{B393BABC-3F43-4FC9-8F01-1DA93D9D9637}" type="parTrans" cxnId="{C8C52486-F36A-4B42-9636-5C490EA55417}">
      <dgm:prSet/>
      <dgm:spPr/>
      <dgm:t>
        <a:bodyPr/>
        <a:lstStyle/>
        <a:p>
          <a:endParaRPr lang="it-IT"/>
        </a:p>
      </dgm:t>
    </dgm:pt>
    <dgm:pt modelId="{1D527ED1-89E4-4DC0-B5A8-438322686138}" type="sibTrans" cxnId="{C8C52486-F36A-4B42-9636-5C490EA55417}">
      <dgm:prSet/>
      <dgm:spPr/>
    </dgm:pt>
    <dgm:pt modelId="{84E8E03D-14DD-48C9-980D-51DA3DE423CD}">
      <dgm:prSet phldrT="[Testo]"/>
      <dgm:spPr/>
      <dgm:t>
        <a:bodyPr/>
        <a:lstStyle/>
        <a:p>
          <a:r>
            <a:rPr lang="it-IT" dirty="0" smtClean="0"/>
            <a:t>1</a:t>
          </a:r>
        </a:p>
        <a:p>
          <a:r>
            <a:rPr lang="it-IT" dirty="0" smtClean="0"/>
            <a:t>Veneto</a:t>
          </a:r>
          <a:endParaRPr lang="it-IT" dirty="0"/>
        </a:p>
      </dgm:t>
    </dgm:pt>
    <dgm:pt modelId="{AF102AE1-FE59-4343-803D-DFBC74AA8FE2}" type="parTrans" cxnId="{122EC1FA-D737-42D4-BBAD-BE25BB28435F}">
      <dgm:prSet/>
      <dgm:spPr/>
      <dgm:t>
        <a:bodyPr/>
        <a:lstStyle/>
        <a:p>
          <a:endParaRPr lang="it-IT"/>
        </a:p>
      </dgm:t>
    </dgm:pt>
    <dgm:pt modelId="{F83882A6-8BAC-43B9-BEF7-8F97B1B6716C}" type="sibTrans" cxnId="{122EC1FA-D737-42D4-BBAD-BE25BB28435F}">
      <dgm:prSet/>
      <dgm:spPr/>
    </dgm:pt>
    <dgm:pt modelId="{70CB0210-080A-4108-902D-30B4B165E17B}" type="pres">
      <dgm:prSet presAssocID="{191D8C52-05F7-4D51-B2CF-D50CF76EACB6}" presName="diagram" presStyleCnt="0">
        <dgm:presLayoutVars>
          <dgm:chPref val="1"/>
          <dgm:dir/>
          <dgm:animOne val="branch"/>
          <dgm:animLvl val="lvl"/>
          <dgm:resizeHandles val="exact"/>
        </dgm:presLayoutVars>
      </dgm:prSet>
      <dgm:spPr/>
      <dgm:t>
        <a:bodyPr/>
        <a:lstStyle/>
        <a:p>
          <a:endParaRPr lang="it-IT"/>
        </a:p>
      </dgm:t>
    </dgm:pt>
    <dgm:pt modelId="{D7BEC7E6-8812-4D9F-9B10-1077C2D4FF51}" type="pres">
      <dgm:prSet presAssocID="{AD0F8B9C-5BB2-4D12-A9A9-9F7FB280603D}" presName="root1" presStyleCnt="0"/>
      <dgm:spPr/>
    </dgm:pt>
    <dgm:pt modelId="{E906F156-7341-4D5D-AB15-0AF74A553CFD}" type="pres">
      <dgm:prSet presAssocID="{AD0F8B9C-5BB2-4D12-A9A9-9F7FB280603D}" presName="LevelOneTextNode" presStyleLbl="node0" presStyleIdx="0" presStyleCnt="1" custScaleY="300060">
        <dgm:presLayoutVars>
          <dgm:chPref val="3"/>
        </dgm:presLayoutVars>
      </dgm:prSet>
      <dgm:spPr/>
      <dgm:t>
        <a:bodyPr/>
        <a:lstStyle/>
        <a:p>
          <a:endParaRPr lang="it-IT"/>
        </a:p>
      </dgm:t>
    </dgm:pt>
    <dgm:pt modelId="{7C2EDED8-818A-4855-A117-201728DA8DDB}" type="pres">
      <dgm:prSet presAssocID="{AD0F8B9C-5BB2-4D12-A9A9-9F7FB280603D}" presName="level2hierChild" presStyleCnt="0"/>
      <dgm:spPr/>
    </dgm:pt>
    <dgm:pt modelId="{3D386BEA-D82C-4990-B2A6-CD591BCF9CED}" type="pres">
      <dgm:prSet presAssocID="{C61B739C-E04F-4A7D-AADD-7C9EC25EE8F2}" presName="conn2-1" presStyleLbl="parChTrans1D2" presStyleIdx="0" presStyleCnt="4"/>
      <dgm:spPr/>
      <dgm:t>
        <a:bodyPr/>
        <a:lstStyle/>
        <a:p>
          <a:endParaRPr lang="it-IT"/>
        </a:p>
      </dgm:t>
    </dgm:pt>
    <dgm:pt modelId="{5BF22F65-9C06-475C-9B6C-7596419684D6}" type="pres">
      <dgm:prSet presAssocID="{C61B739C-E04F-4A7D-AADD-7C9EC25EE8F2}" presName="connTx" presStyleLbl="parChTrans1D2" presStyleIdx="0" presStyleCnt="4"/>
      <dgm:spPr/>
      <dgm:t>
        <a:bodyPr/>
        <a:lstStyle/>
        <a:p>
          <a:endParaRPr lang="it-IT"/>
        </a:p>
      </dgm:t>
    </dgm:pt>
    <dgm:pt modelId="{F92A32B2-11B7-45A8-B5CC-DD159FFF3E0F}" type="pres">
      <dgm:prSet presAssocID="{EEDB4BD3-F16F-41BE-A24A-80FA7F5D49B7}" presName="root2" presStyleCnt="0"/>
      <dgm:spPr/>
    </dgm:pt>
    <dgm:pt modelId="{1F09E7DC-4386-43A9-91D0-248E51950449}" type="pres">
      <dgm:prSet presAssocID="{EEDB4BD3-F16F-41BE-A24A-80FA7F5D49B7}" presName="LevelTwoTextNode" presStyleLbl="node2" presStyleIdx="0" presStyleCnt="4">
        <dgm:presLayoutVars>
          <dgm:chPref val="3"/>
        </dgm:presLayoutVars>
      </dgm:prSet>
      <dgm:spPr/>
      <dgm:t>
        <a:bodyPr/>
        <a:lstStyle/>
        <a:p>
          <a:endParaRPr lang="it-IT"/>
        </a:p>
      </dgm:t>
    </dgm:pt>
    <dgm:pt modelId="{70A369DC-7A0A-456E-84B5-600B3DB6C6E7}" type="pres">
      <dgm:prSet presAssocID="{EEDB4BD3-F16F-41BE-A24A-80FA7F5D49B7}" presName="level3hierChild" presStyleCnt="0"/>
      <dgm:spPr/>
    </dgm:pt>
    <dgm:pt modelId="{8FADB1C7-E4DE-419B-B8ED-82D7953D983B}" type="pres">
      <dgm:prSet presAssocID="{DEEB5CA2-26F0-448D-9D89-71040A756FDB}" presName="conn2-1" presStyleLbl="parChTrans1D2" presStyleIdx="1" presStyleCnt="4"/>
      <dgm:spPr/>
      <dgm:t>
        <a:bodyPr/>
        <a:lstStyle/>
        <a:p>
          <a:endParaRPr lang="it-IT"/>
        </a:p>
      </dgm:t>
    </dgm:pt>
    <dgm:pt modelId="{176160FC-1DA9-49BB-BBAF-DB8D2E70257C}" type="pres">
      <dgm:prSet presAssocID="{DEEB5CA2-26F0-448D-9D89-71040A756FDB}" presName="connTx" presStyleLbl="parChTrans1D2" presStyleIdx="1" presStyleCnt="4"/>
      <dgm:spPr/>
      <dgm:t>
        <a:bodyPr/>
        <a:lstStyle/>
        <a:p>
          <a:endParaRPr lang="it-IT"/>
        </a:p>
      </dgm:t>
    </dgm:pt>
    <dgm:pt modelId="{906B0DB9-A61E-45E8-995F-EA339328E720}" type="pres">
      <dgm:prSet presAssocID="{36D9760C-E1E1-42C7-B0D1-BCB4CA55571A}" presName="root2" presStyleCnt="0"/>
      <dgm:spPr/>
    </dgm:pt>
    <dgm:pt modelId="{CC54B1C7-9135-4ADF-9ADA-0FD51DB13145}" type="pres">
      <dgm:prSet presAssocID="{36D9760C-E1E1-42C7-B0D1-BCB4CA55571A}" presName="LevelTwoTextNode" presStyleLbl="node2" presStyleIdx="1" presStyleCnt="4">
        <dgm:presLayoutVars>
          <dgm:chPref val="3"/>
        </dgm:presLayoutVars>
      </dgm:prSet>
      <dgm:spPr/>
      <dgm:t>
        <a:bodyPr/>
        <a:lstStyle/>
        <a:p>
          <a:endParaRPr lang="it-IT"/>
        </a:p>
      </dgm:t>
    </dgm:pt>
    <dgm:pt modelId="{00635D92-E4D4-4D6F-98A4-E8432B9A46EC}" type="pres">
      <dgm:prSet presAssocID="{36D9760C-E1E1-42C7-B0D1-BCB4CA55571A}" presName="level3hierChild" presStyleCnt="0"/>
      <dgm:spPr/>
    </dgm:pt>
    <dgm:pt modelId="{483F586C-217E-4C65-B109-A129EC4D9228}" type="pres">
      <dgm:prSet presAssocID="{B393BABC-3F43-4FC9-8F01-1DA93D9D9637}" presName="conn2-1" presStyleLbl="parChTrans1D2" presStyleIdx="2" presStyleCnt="4"/>
      <dgm:spPr/>
      <dgm:t>
        <a:bodyPr/>
        <a:lstStyle/>
        <a:p>
          <a:endParaRPr lang="it-IT"/>
        </a:p>
      </dgm:t>
    </dgm:pt>
    <dgm:pt modelId="{AB408FB3-33E5-43D1-A186-807AEA3E546F}" type="pres">
      <dgm:prSet presAssocID="{B393BABC-3F43-4FC9-8F01-1DA93D9D9637}" presName="connTx" presStyleLbl="parChTrans1D2" presStyleIdx="2" presStyleCnt="4"/>
      <dgm:spPr/>
      <dgm:t>
        <a:bodyPr/>
        <a:lstStyle/>
        <a:p>
          <a:endParaRPr lang="it-IT"/>
        </a:p>
      </dgm:t>
    </dgm:pt>
    <dgm:pt modelId="{E1962A76-B0AF-4A88-993F-83C65D4D42F0}" type="pres">
      <dgm:prSet presAssocID="{6CB11203-8881-4DE8-B670-767EB904C25D}" presName="root2" presStyleCnt="0"/>
      <dgm:spPr/>
    </dgm:pt>
    <dgm:pt modelId="{F633057C-1856-42CD-B596-EDF92B03F2EB}" type="pres">
      <dgm:prSet presAssocID="{6CB11203-8881-4DE8-B670-767EB904C25D}" presName="LevelTwoTextNode" presStyleLbl="node2" presStyleIdx="2" presStyleCnt="4">
        <dgm:presLayoutVars>
          <dgm:chPref val="3"/>
        </dgm:presLayoutVars>
      </dgm:prSet>
      <dgm:spPr/>
      <dgm:t>
        <a:bodyPr/>
        <a:lstStyle/>
        <a:p>
          <a:endParaRPr lang="it-IT"/>
        </a:p>
      </dgm:t>
    </dgm:pt>
    <dgm:pt modelId="{A6CA318B-B273-44F6-9D2A-AD997B6FE634}" type="pres">
      <dgm:prSet presAssocID="{6CB11203-8881-4DE8-B670-767EB904C25D}" presName="level3hierChild" presStyleCnt="0"/>
      <dgm:spPr/>
    </dgm:pt>
    <dgm:pt modelId="{74C3A71D-DB0B-4BAA-8AD3-78C4D955F5F6}" type="pres">
      <dgm:prSet presAssocID="{AF102AE1-FE59-4343-803D-DFBC74AA8FE2}" presName="conn2-1" presStyleLbl="parChTrans1D2" presStyleIdx="3" presStyleCnt="4"/>
      <dgm:spPr/>
      <dgm:t>
        <a:bodyPr/>
        <a:lstStyle/>
        <a:p>
          <a:endParaRPr lang="it-IT"/>
        </a:p>
      </dgm:t>
    </dgm:pt>
    <dgm:pt modelId="{D03FF221-AFDD-4E36-BE53-C71671245C17}" type="pres">
      <dgm:prSet presAssocID="{AF102AE1-FE59-4343-803D-DFBC74AA8FE2}" presName="connTx" presStyleLbl="parChTrans1D2" presStyleIdx="3" presStyleCnt="4"/>
      <dgm:spPr/>
      <dgm:t>
        <a:bodyPr/>
        <a:lstStyle/>
        <a:p>
          <a:endParaRPr lang="it-IT"/>
        </a:p>
      </dgm:t>
    </dgm:pt>
    <dgm:pt modelId="{3F19140E-01B8-4E39-BD9A-E1E50A444202}" type="pres">
      <dgm:prSet presAssocID="{84E8E03D-14DD-48C9-980D-51DA3DE423CD}" presName="root2" presStyleCnt="0"/>
      <dgm:spPr/>
    </dgm:pt>
    <dgm:pt modelId="{32468F19-2F7B-4049-9DB2-E7170AE13DF2}" type="pres">
      <dgm:prSet presAssocID="{84E8E03D-14DD-48C9-980D-51DA3DE423CD}" presName="LevelTwoTextNode" presStyleLbl="node2" presStyleIdx="3" presStyleCnt="4">
        <dgm:presLayoutVars>
          <dgm:chPref val="3"/>
        </dgm:presLayoutVars>
      </dgm:prSet>
      <dgm:spPr/>
      <dgm:t>
        <a:bodyPr/>
        <a:lstStyle/>
        <a:p>
          <a:endParaRPr lang="it-IT"/>
        </a:p>
      </dgm:t>
    </dgm:pt>
    <dgm:pt modelId="{7E8E6FB4-E1DE-46F6-964A-14156C9D6C43}" type="pres">
      <dgm:prSet presAssocID="{84E8E03D-14DD-48C9-980D-51DA3DE423CD}" presName="level3hierChild" presStyleCnt="0"/>
      <dgm:spPr/>
    </dgm:pt>
  </dgm:ptLst>
  <dgm:cxnLst>
    <dgm:cxn modelId="{06FFFF91-CB56-46FB-A77B-1FCFB535FB48}" type="presOf" srcId="{C61B739C-E04F-4A7D-AADD-7C9EC25EE8F2}" destId="{3D386BEA-D82C-4990-B2A6-CD591BCF9CED}" srcOrd="0" destOrd="0" presId="urn:microsoft.com/office/officeart/2005/8/layout/hierarchy2"/>
    <dgm:cxn modelId="{1D3003A5-CA55-49AE-9F17-39193991DA77}" type="presOf" srcId="{36D9760C-E1E1-42C7-B0D1-BCB4CA55571A}" destId="{CC54B1C7-9135-4ADF-9ADA-0FD51DB13145}" srcOrd="0" destOrd="0" presId="urn:microsoft.com/office/officeart/2005/8/layout/hierarchy2"/>
    <dgm:cxn modelId="{DA7F01F9-DED6-4F6A-9EE5-396C8E6C8417}" type="presOf" srcId="{AD0F8B9C-5BB2-4D12-A9A9-9F7FB280603D}" destId="{E906F156-7341-4D5D-AB15-0AF74A553CFD}" srcOrd="0" destOrd="0" presId="urn:microsoft.com/office/officeart/2005/8/layout/hierarchy2"/>
    <dgm:cxn modelId="{BB7B1088-9F51-4D3E-87E7-2B841F33209B}" type="presOf" srcId="{AF102AE1-FE59-4343-803D-DFBC74AA8FE2}" destId="{74C3A71D-DB0B-4BAA-8AD3-78C4D955F5F6}" srcOrd="0" destOrd="0" presId="urn:microsoft.com/office/officeart/2005/8/layout/hierarchy2"/>
    <dgm:cxn modelId="{A2051479-CD4D-4562-899F-322C5170435C}" type="presOf" srcId="{DEEB5CA2-26F0-448D-9D89-71040A756FDB}" destId="{8FADB1C7-E4DE-419B-B8ED-82D7953D983B}" srcOrd="0" destOrd="0" presId="urn:microsoft.com/office/officeart/2005/8/layout/hierarchy2"/>
    <dgm:cxn modelId="{C43D3E7A-E4A1-4AB4-8417-47ADDA02B733}" type="presOf" srcId="{84E8E03D-14DD-48C9-980D-51DA3DE423CD}" destId="{32468F19-2F7B-4049-9DB2-E7170AE13DF2}" srcOrd="0" destOrd="0" presId="urn:microsoft.com/office/officeart/2005/8/layout/hierarchy2"/>
    <dgm:cxn modelId="{122EC1FA-D737-42D4-BBAD-BE25BB28435F}" srcId="{AD0F8B9C-5BB2-4D12-A9A9-9F7FB280603D}" destId="{84E8E03D-14DD-48C9-980D-51DA3DE423CD}" srcOrd="3" destOrd="0" parTransId="{AF102AE1-FE59-4343-803D-DFBC74AA8FE2}" sibTransId="{F83882A6-8BAC-43B9-BEF7-8F97B1B6716C}"/>
    <dgm:cxn modelId="{3523D2D4-6471-48C3-A433-AB171C353015}" srcId="{AD0F8B9C-5BB2-4D12-A9A9-9F7FB280603D}" destId="{36D9760C-E1E1-42C7-B0D1-BCB4CA55571A}" srcOrd="1" destOrd="0" parTransId="{DEEB5CA2-26F0-448D-9D89-71040A756FDB}" sibTransId="{83E31FB5-635E-4AB8-B0DC-56A15D62E02A}"/>
    <dgm:cxn modelId="{BCF79510-6B81-4309-8055-D3D9874B76BA}" type="presOf" srcId="{B393BABC-3F43-4FC9-8F01-1DA93D9D9637}" destId="{AB408FB3-33E5-43D1-A186-807AEA3E546F}" srcOrd="1" destOrd="0" presId="urn:microsoft.com/office/officeart/2005/8/layout/hierarchy2"/>
    <dgm:cxn modelId="{73297811-689D-4493-985D-0EC3F4943612}" type="presOf" srcId="{B393BABC-3F43-4FC9-8F01-1DA93D9D9637}" destId="{483F586C-217E-4C65-B109-A129EC4D9228}" srcOrd="0" destOrd="0" presId="urn:microsoft.com/office/officeart/2005/8/layout/hierarchy2"/>
    <dgm:cxn modelId="{10535B46-C4A8-4B0C-818D-C1EFCE054201}" type="presOf" srcId="{C61B739C-E04F-4A7D-AADD-7C9EC25EE8F2}" destId="{5BF22F65-9C06-475C-9B6C-7596419684D6}" srcOrd="1" destOrd="0" presId="urn:microsoft.com/office/officeart/2005/8/layout/hierarchy2"/>
    <dgm:cxn modelId="{C8C52486-F36A-4B42-9636-5C490EA55417}" srcId="{AD0F8B9C-5BB2-4D12-A9A9-9F7FB280603D}" destId="{6CB11203-8881-4DE8-B670-767EB904C25D}" srcOrd="2" destOrd="0" parTransId="{B393BABC-3F43-4FC9-8F01-1DA93D9D9637}" sibTransId="{1D527ED1-89E4-4DC0-B5A8-438322686138}"/>
    <dgm:cxn modelId="{583BD2AA-0983-482A-BAAE-0FF79B26CFF5}" type="presOf" srcId="{191D8C52-05F7-4D51-B2CF-D50CF76EACB6}" destId="{70CB0210-080A-4108-902D-30B4B165E17B}" srcOrd="0" destOrd="0" presId="urn:microsoft.com/office/officeart/2005/8/layout/hierarchy2"/>
    <dgm:cxn modelId="{08C722C7-F349-43CC-A019-F058138F744A}" type="presOf" srcId="{DEEB5CA2-26F0-448D-9D89-71040A756FDB}" destId="{176160FC-1DA9-49BB-BBAF-DB8D2E70257C}" srcOrd="1" destOrd="0" presId="urn:microsoft.com/office/officeart/2005/8/layout/hierarchy2"/>
    <dgm:cxn modelId="{2137C44C-5CD5-4FA0-AD06-A6CFDC7EFD77}" type="presOf" srcId="{EEDB4BD3-F16F-41BE-A24A-80FA7F5D49B7}" destId="{1F09E7DC-4386-43A9-91D0-248E51950449}" srcOrd="0" destOrd="0" presId="urn:microsoft.com/office/officeart/2005/8/layout/hierarchy2"/>
    <dgm:cxn modelId="{E3E07E7D-1755-49A6-82CE-34A136195F3F}" srcId="{191D8C52-05F7-4D51-B2CF-D50CF76EACB6}" destId="{AD0F8B9C-5BB2-4D12-A9A9-9F7FB280603D}" srcOrd="0" destOrd="0" parTransId="{FFECF6C1-48ED-4C47-A26D-D81613461380}" sibTransId="{6A4ABDA9-8B23-4193-8206-96B695DF07E4}"/>
    <dgm:cxn modelId="{C57174CE-E50E-4B8F-8B05-79440C60AB49}" type="presOf" srcId="{6CB11203-8881-4DE8-B670-767EB904C25D}" destId="{F633057C-1856-42CD-B596-EDF92B03F2EB}" srcOrd="0" destOrd="0" presId="urn:microsoft.com/office/officeart/2005/8/layout/hierarchy2"/>
    <dgm:cxn modelId="{6FD99763-7010-40DD-80F1-29F5489A8DEE}" type="presOf" srcId="{AF102AE1-FE59-4343-803D-DFBC74AA8FE2}" destId="{D03FF221-AFDD-4E36-BE53-C71671245C17}" srcOrd="1" destOrd="0" presId="urn:microsoft.com/office/officeart/2005/8/layout/hierarchy2"/>
    <dgm:cxn modelId="{C163C29C-1961-470E-BA45-ACEFAC88A18C}" srcId="{AD0F8B9C-5BB2-4D12-A9A9-9F7FB280603D}" destId="{EEDB4BD3-F16F-41BE-A24A-80FA7F5D49B7}" srcOrd="0" destOrd="0" parTransId="{C61B739C-E04F-4A7D-AADD-7C9EC25EE8F2}" sibTransId="{5221414C-9472-405D-B40F-FF2D0A6E75DD}"/>
    <dgm:cxn modelId="{61E243A8-909E-4067-B68D-21531B99514E}" type="presParOf" srcId="{70CB0210-080A-4108-902D-30B4B165E17B}" destId="{D7BEC7E6-8812-4D9F-9B10-1077C2D4FF51}" srcOrd="0" destOrd="0" presId="urn:microsoft.com/office/officeart/2005/8/layout/hierarchy2"/>
    <dgm:cxn modelId="{E81FFAF0-5610-4847-B993-2C6F730F79F5}" type="presParOf" srcId="{D7BEC7E6-8812-4D9F-9B10-1077C2D4FF51}" destId="{E906F156-7341-4D5D-AB15-0AF74A553CFD}" srcOrd="0" destOrd="0" presId="urn:microsoft.com/office/officeart/2005/8/layout/hierarchy2"/>
    <dgm:cxn modelId="{D902AB7E-2DA5-49E1-87D5-C2A7EDB94734}" type="presParOf" srcId="{D7BEC7E6-8812-4D9F-9B10-1077C2D4FF51}" destId="{7C2EDED8-818A-4855-A117-201728DA8DDB}" srcOrd="1" destOrd="0" presId="urn:microsoft.com/office/officeart/2005/8/layout/hierarchy2"/>
    <dgm:cxn modelId="{FBB6F68E-0C34-4718-BAA5-E92993EA76AB}" type="presParOf" srcId="{7C2EDED8-818A-4855-A117-201728DA8DDB}" destId="{3D386BEA-D82C-4990-B2A6-CD591BCF9CED}" srcOrd="0" destOrd="0" presId="urn:microsoft.com/office/officeart/2005/8/layout/hierarchy2"/>
    <dgm:cxn modelId="{DF4B2A28-191A-4FE5-B11D-371B7DC545A9}" type="presParOf" srcId="{3D386BEA-D82C-4990-B2A6-CD591BCF9CED}" destId="{5BF22F65-9C06-475C-9B6C-7596419684D6}" srcOrd="0" destOrd="0" presId="urn:microsoft.com/office/officeart/2005/8/layout/hierarchy2"/>
    <dgm:cxn modelId="{743D9A69-F50B-4C60-8BBA-DAD188BF2968}" type="presParOf" srcId="{7C2EDED8-818A-4855-A117-201728DA8DDB}" destId="{F92A32B2-11B7-45A8-B5CC-DD159FFF3E0F}" srcOrd="1" destOrd="0" presId="urn:microsoft.com/office/officeart/2005/8/layout/hierarchy2"/>
    <dgm:cxn modelId="{6F17116B-7C53-4310-A072-53578592D6AD}" type="presParOf" srcId="{F92A32B2-11B7-45A8-B5CC-DD159FFF3E0F}" destId="{1F09E7DC-4386-43A9-91D0-248E51950449}" srcOrd="0" destOrd="0" presId="urn:microsoft.com/office/officeart/2005/8/layout/hierarchy2"/>
    <dgm:cxn modelId="{49B4902B-8774-4BBF-8D90-229683C8A63E}" type="presParOf" srcId="{F92A32B2-11B7-45A8-B5CC-DD159FFF3E0F}" destId="{70A369DC-7A0A-456E-84B5-600B3DB6C6E7}" srcOrd="1" destOrd="0" presId="urn:microsoft.com/office/officeart/2005/8/layout/hierarchy2"/>
    <dgm:cxn modelId="{6C44FF0C-8A40-4B8A-BC6A-8DE4F344154F}" type="presParOf" srcId="{7C2EDED8-818A-4855-A117-201728DA8DDB}" destId="{8FADB1C7-E4DE-419B-B8ED-82D7953D983B}" srcOrd="2" destOrd="0" presId="urn:microsoft.com/office/officeart/2005/8/layout/hierarchy2"/>
    <dgm:cxn modelId="{E9B17127-61BD-4BBF-8066-A78994779ED8}" type="presParOf" srcId="{8FADB1C7-E4DE-419B-B8ED-82D7953D983B}" destId="{176160FC-1DA9-49BB-BBAF-DB8D2E70257C}" srcOrd="0" destOrd="0" presId="urn:microsoft.com/office/officeart/2005/8/layout/hierarchy2"/>
    <dgm:cxn modelId="{2DCB4671-3D9E-4E0A-B1B8-D0A1D879CAF2}" type="presParOf" srcId="{7C2EDED8-818A-4855-A117-201728DA8DDB}" destId="{906B0DB9-A61E-45E8-995F-EA339328E720}" srcOrd="3" destOrd="0" presId="urn:microsoft.com/office/officeart/2005/8/layout/hierarchy2"/>
    <dgm:cxn modelId="{FF2BDC2C-FB58-4316-8C10-9E7B024ABC8C}" type="presParOf" srcId="{906B0DB9-A61E-45E8-995F-EA339328E720}" destId="{CC54B1C7-9135-4ADF-9ADA-0FD51DB13145}" srcOrd="0" destOrd="0" presId="urn:microsoft.com/office/officeart/2005/8/layout/hierarchy2"/>
    <dgm:cxn modelId="{334414A5-2B51-4F91-B26C-24321ABFD4B2}" type="presParOf" srcId="{906B0DB9-A61E-45E8-995F-EA339328E720}" destId="{00635D92-E4D4-4D6F-98A4-E8432B9A46EC}" srcOrd="1" destOrd="0" presId="urn:microsoft.com/office/officeart/2005/8/layout/hierarchy2"/>
    <dgm:cxn modelId="{5999A330-96C3-477C-9C2B-2D4F54C7AF65}" type="presParOf" srcId="{7C2EDED8-818A-4855-A117-201728DA8DDB}" destId="{483F586C-217E-4C65-B109-A129EC4D9228}" srcOrd="4" destOrd="0" presId="urn:microsoft.com/office/officeart/2005/8/layout/hierarchy2"/>
    <dgm:cxn modelId="{A4A789E5-B889-442D-B82F-CFCDC87186A6}" type="presParOf" srcId="{483F586C-217E-4C65-B109-A129EC4D9228}" destId="{AB408FB3-33E5-43D1-A186-807AEA3E546F}" srcOrd="0" destOrd="0" presId="urn:microsoft.com/office/officeart/2005/8/layout/hierarchy2"/>
    <dgm:cxn modelId="{D6C39C67-6610-4919-91D0-62D0B2EE7D8B}" type="presParOf" srcId="{7C2EDED8-818A-4855-A117-201728DA8DDB}" destId="{E1962A76-B0AF-4A88-993F-83C65D4D42F0}" srcOrd="5" destOrd="0" presId="urn:microsoft.com/office/officeart/2005/8/layout/hierarchy2"/>
    <dgm:cxn modelId="{A02052E9-FB68-43A9-B287-3DA97874706B}" type="presParOf" srcId="{E1962A76-B0AF-4A88-993F-83C65D4D42F0}" destId="{F633057C-1856-42CD-B596-EDF92B03F2EB}" srcOrd="0" destOrd="0" presId="urn:microsoft.com/office/officeart/2005/8/layout/hierarchy2"/>
    <dgm:cxn modelId="{455871B8-442D-418B-ADFD-764EFE39A1DB}" type="presParOf" srcId="{E1962A76-B0AF-4A88-993F-83C65D4D42F0}" destId="{A6CA318B-B273-44F6-9D2A-AD997B6FE634}" srcOrd="1" destOrd="0" presId="urn:microsoft.com/office/officeart/2005/8/layout/hierarchy2"/>
    <dgm:cxn modelId="{475CB56B-A316-4135-950A-FAEDDFAA96CC}" type="presParOf" srcId="{7C2EDED8-818A-4855-A117-201728DA8DDB}" destId="{74C3A71D-DB0B-4BAA-8AD3-78C4D955F5F6}" srcOrd="6" destOrd="0" presId="urn:microsoft.com/office/officeart/2005/8/layout/hierarchy2"/>
    <dgm:cxn modelId="{00D13F3A-CC3C-4376-85CC-52C77936A203}" type="presParOf" srcId="{74C3A71D-DB0B-4BAA-8AD3-78C4D955F5F6}" destId="{D03FF221-AFDD-4E36-BE53-C71671245C17}" srcOrd="0" destOrd="0" presId="urn:microsoft.com/office/officeart/2005/8/layout/hierarchy2"/>
    <dgm:cxn modelId="{6734832D-8C9E-447F-8981-C310932B20BB}" type="presParOf" srcId="{7C2EDED8-818A-4855-A117-201728DA8DDB}" destId="{3F19140E-01B8-4E39-BD9A-E1E50A444202}" srcOrd="7" destOrd="0" presId="urn:microsoft.com/office/officeart/2005/8/layout/hierarchy2"/>
    <dgm:cxn modelId="{1488B487-5264-47D1-A34A-2A1544CA7651}" type="presParOf" srcId="{3F19140E-01B8-4E39-BD9A-E1E50A444202}" destId="{32468F19-2F7B-4049-9DB2-E7170AE13DF2}" srcOrd="0" destOrd="0" presId="urn:microsoft.com/office/officeart/2005/8/layout/hierarchy2"/>
    <dgm:cxn modelId="{E61FB54C-ED3F-40C0-9128-3BC0BC8EF381}" type="presParOf" srcId="{3F19140E-01B8-4E39-BD9A-E1E50A444202}" destId="{7E8E6FB4-E1DE-46F6-964A-14156C9D6C43}" srcOrd="1" destOrd="0" presId="urn:microsoft.com/office/officeart/2005/8/layout/hierarchy2"/>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012455-EEDD-4DC3-8EA8-AF95E2348B4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3B11BA7D-B4BE-4028-A8DB-790EE9BFF3AD}">
      <dgm:prSet phldrT="[Testo]"/>
      <dgm:spPr/>
      <dgm:t>
        <a:bodyPr/>
        <a:lstStyle/>
        <a:p>
          <a:r>
            <a:rPr lang="it-IT" dirty="0" smtClean="0"/>
            <a:t>Alunni scuole</a:t>
          </a:r>
          <a:endParaRPr lang="it-IT" dirty="0"/>
        </a:p>
      </dgm:t>
    </dgm:pt>
    <dgm:pt modelId="{333FF783-DE2F-4999-99F4-2B4D7B14D52E}" type="parTrans" cxnId="{FC8C5BE5-51D9-4ED1-A9E7-636C51901F11}">
      <dgm:prSet/>
      <dgm:spPr/>
      <dgm:t>
        <a:bodyPr/>
        <a:lstStyle/>
        <a:p>
          <a:endParaRPr lang="it-IT"/>
        </a:p>
      </dgm:t>
    </dgm:pt>
    <dgm:pt modelId="{8A97DDE0-579A-41E4-BA0E-BE639752EADF}" type="sibTrans" cxnId="{FC8C5BE5-51D9-4ED1-A9E7-636C51901F11}">
      <dgm:prSet/>
      <dgm:spPr/>
      <dgm:t>
        <a:bodyPr/>
        <a:lstStyle/>
        <a:p>
          <a:endParaRPr lang="it-IT"/>
        </a:p>
      </dgm:t>
    </dgm:pt>
    <dgm:pt modelId="{B2DD0A71-72F4-4A2D-B2BB-CE0CD98E89C9}">
      <dgm:prSet phldrT="[Testo]"/>
      <dgm:spPr/>
      <dgm:t>
        <a:bodyPr/>
        <a:lstStyle/>
        <a:p>
          <a:r>
            <a:rPr lang="it-IT" dirty="0" smtClean="0"/>
            <a:t>1307 Puglia</a:t>
          </a:r>
          <a:endParaRPr lang="it-IT" dirty="0"/>
        </a:p>
      </dgm:t>
    </dgm:pt>
    <dgm:pt modelId="{E7613445-08B9-41F7-940B-590155CD8FD4}" type="parTrans" cxnId="{5696ADA4-7C04-42B8-AB9F-027BE0D26600}">
      <dgm:prSet/>
      <dgm:spPr/>
      <dgm:t>
        <a:bodyPr/>
        <a:lstStyle/>
        <a:p>
          <a:endParaRPr lang="it-IT"/>
        </a:p>
      </dgm:t>
    </dgm:pt>
    <dgm:pt modelId="{CCE937F7-EAF4-4B6A-9BB4-C7C667823E47}" type="sibTrans" cxnId="{5696ADA4-7C04-42B8-AB9F-027BE0D26600}">
      <dgm:prSet/>
      <dgm:spPr/>
      <dgm:t>
        <a:bodyPr/>
        <a:lstStyle/>
        <a:p>
          <a:endParaRPr lang="it-IT"/>
        </a:p>
      </dgm:t>
    </dgm:pt>
    <dgm:pt modelId="{F1EF20AC-368C-4E17-9B8E-91248A8236EB}">
      <dgm:prSet phldrT="[Testo]"/>
      <dgm:spPr/>
      <dgm:t>
        <a:bodyPr/>
        <a:lstStyle/>
        <a:p>
          <a:r>
            <a:rPr lang="it-IT" dirty="0" smtClean="0"/>
            <a:t>1200 Lombardia</a:t>
          </a:r>
          <a:endParaRPr lang="it-IT" dirty="0"/>
        </a:p>
      </dgm:t>
    </dgm:pt>
    <dgm:pt modelId="{CA5B1FC0-171B-43EA-B4B7-0CC25D9D5D19}" type="parTrans" cxnId="{3428F1C9-713E-4210-A114-7A9CF79741B3}">
      <dgm:prSet/>
      <dgm:spPr/>
      <dgm:t>
        <a:bodyPr/>
        <a:lstStyle/>
        <a:p>
          <a:endParaRPr lang="it-IT"/>
        </a:p>
      </dgm:t>
    </dgm:pt>
    <dgm:pt modelId="{B5A65A66-512C-4931-AAA4-A45540240291}" type="sibTrans" cxnId="{3428F1C9-713E-4210-A114-7A9CF79741B3}">
      <dgm:prSet/>
      <dgm:spPr/>
      <dgm:t>
        <a:bodyPr/>
        <a:lstStyle/>
        <a:p>
          <a:endParaRPr lang="it-IT"/>
        </a:p>
      </dgm:t>
    </dgm:pt>
    <dgm:pt modelId="{177249A8-74C3-4150-BF30-FBC770257C14}">
      <dgm:prSet phldrT="[Testo]"/>
      <dgm:spPr/>
      <dgm:t>
        <a:bodyPr/>
        <a:lstStyle/>
        <a:p>
          <a:r>
            <a:rPr lang="it-IT" dirty="0" smtClean="0"/>
            <a:t>Alunni CFP</a:t>
          </a:r>
          <a:endParaRPr lang="it-IT" dirty="0"/>
        </a:p>
      </dgm:t>
    </dgm:pt>
    <dgm:pt modelId="{6235F107-B025-4F33-82FE-E603FA5E04FC}" type="parTrans" cxnId="{8A0E6B4C-C515-4A2C-92E8-B3BB169C4C48}">
      <dgm:prSet/>
      <dgm:spPr/>
      <dgm:t>
        <a:bodyPr/>
        <a:lstStyle/>
        <a:p>
          <a:endParaRPr lang="it-IT"/>
        </a:p>
      </dgm:t>
    </dgm:pt>
    <dgm:pt modelId="{87FF5B44-F58A-43BB-839B-BBB111E6BFA4}" type="sibTrans" cxnId="{8A0E6B4C-C515-4A2C-92E8-B3BB169C4C48}">
      <dgm:prSet/>
      <dgm:spPr/>
      <dgm:t>
        <a:bodyPr/>
        <a:lstStyle/>
        <a:p>
          <a:endParaRPr lang="it-IT"/>
        </a:p>
      </dgm:t>
    </dgm:pt>
    <dgm:pt modelId="{CFB7B86B-E7EB-4D67-8486-2737D969C67E}">
      <dgm:prSet phldrT="[Testo]"/>
      <dgm:spPr/>
      <dgm:t>
        <a:bodyPr/>
        <a:lstStyle/>
        <a:p>
          <a:r>
            <a:rPr lang="it-IT" dirty="0" smtClean="0"/>
            <a:t>341 Sicilia</a:t>
          </a:r>
          <a:endParaRPr lang="it-IT" dirty="0"/>
        </a:p>
      </dgm:t>
    </dgm:pt>
    <dgm:pt modelId="{BB992FC2-4FEF-451D-8B33-F04D960724D1}" type="parTrans" cxnId="{C114AE18-534C-48D0-BBBE-27735F802B3D}">
      <dgm:prSet/>
      <dgm:spPr/>
      <dgm:t>
        <a:bodyPr/>
        <a:lstStyle/>
        <a:p>
          <a:endParaRPr lang="it-IT"/>
        </a:p>
      </dgm:t>
    </dgm:pt>
    <dgm:pt modelId="{73874A23-7B15-4560-A6D7-74F6E3923ED2}" type="sibTrans" cxnId="{C114AE18-534C-48D0-BBBE-27735F802B3D}">
      <dgm:prSet/>
      <dgm:spPr/>
      <dgm:t>
        <a:bodyPr/>
        <a:lstStyle/>
        <a:p>
          <a:endParaRPr lang="it-IT"/>
        </a:p>
      </dgm:t>
    </dgm:pt>
    <dgm:pt modelId="{001748DB-A04B-4282-8EFA-6F39E7734326}">
      <dgm:prSet phldrT="[Testo]"/>
      <dgm:spPr/>
      <dgm:t>
        <a:bodyPr/>
        <a:lstStyle/>
        <a:p>
          <a:r>
            <a:rPr lang="it-IT" dirty="0" smtClean="0"/>
            <a:t>44 Veneto</a:t>
          </a:r>
          <a:endParaRPr lang="it-IT" dirty="0"/>
        </a:p>
      </dgm:t>
    </dgm:pt>
    <dgm:pt modelId="{8EB74FE5-B9F7-451F-A881-F755500890B0}" type="parTrans" cxnId="{CEE0B465-1CFE-45B0-AAB0-6BBF43151021}">
      <dgm:prSet/>
      <dgm:spPr/>
      <dgm:t>
        <a:bodyPr/>
        <a:lstStyle/>
        <a:p>
          <a:endParaRPr lang="it-IT"/>
        </a:p>
      </dgm:t>
    </dgm:pt>
    <dgm:pt modelId="{8154F5A9-0414-4B1E-9FFC-6AE38567C2CA}" type="sibTrans" cxnId="{CEE0B465-1CFE-45B0-AAB0-6BBF43151021}">
      <dgm:prSet/>
      <dgm:spPr/>
      <dgm:t>
        <a:bodyPr/>
        <a:lstStyle/>
        <a:p>
          <a:endParaRPr lang="it-IT"/>
        </a:p>
      </dgm:t>
    </dgm:pt>
    <dgm:pt modelId="{3C46D702-BFC3-46EF-AF5C-F1E43D2B8F54}">
      <dgm:prSet phldrT="[Testo]"/>
      <dgm:spPr/>
      <dgm:t>
        <a:bodyPr/>
        <a:lstStyle/>
        <a:p>
          <a:r>
            <a:rPr lang="it-IT" dirty="0" smtClean="0"/>
            <a:t>837 Lazio</a:t>
          </a:r>
          <a:endParaRPr lang="it-IT" dirty="0"/>
        </a:p>
      </dgm:t>
    </dgm:pt>
    <dgm:pt modelId="{96593EDD-7112-4F54-87ED-E823B5E4B9FF}" type="parTrans" cxnId="{52CCA14A-A14E-4D6C-9C93-6CA883D1B611}">
      <dgm:prSet/>
      <dgm:spPr/>
    </dgm:pt>
    <dgm:pt modelId="{D8536C62-9191-4789-9FD6-521180D60EFC}" type="sibTrans" cxnId="{52CCA14A-A14E-4D6C-9C93-6CA883D1B611}">
      <dgm:prSet/>
      <dgm:spPr/>
    </dgm:pt>
    <dgm:pt modelId="{6E85752F-728D-4B1D-A834-1A80EA5F681B}">
      <dgm:prSet phldrT="[Testo]"/>
      <dgm:spPr/>
      <dgm:t>
        <a:bodyPr/>
        <a:lstStyle/>
        <a:p>
          <a:r>
            <a:rPr lang="it-IT" dirty="0" smtClean="0"/>
            <a:t>243 Sicilia</a:t>
          </a:r>
          <a:endParaRPr lang="it-IT" dirty="0"/>
        </a:p>
      </dgm:t>
    </dgm:pt>
    <dgm:pt modelId="{1475437D-C331-407B-99ED-FC5771484A89}" type="parTrans" cxnId="{4FA7682D-6E23-4052-ADCF-9445EFBC7316}">
      <dgm:prSet/>
      <dgm:spPr/>
    </dgm:pt>
    <dgm:pt modelId="{A115517F-3671-407C-8922-46C46974C599}" type="sibTrans" cxnId="{4FA7682D-6E23-4052-ADCF-9445EFBC7316}">
      <dgm:prSet/>
      <dgm:spPr/>
    </dgm:pt>
    <dgm:pt modelId="{75E39F09-DE38-439B-89F1-1A3163EE95A6}">
      <dgm:prSet phldrT="[Testo]"/>
      <dgm:spPr/>
      <dgm:t>
        <a:bodyPr/>
        <a:lstStyle/>
        <a:p>
          <a:r>
            <a:rPr lang="it-IT" dirty="0" smtClean="0"/>
            <a:t>51 Puglia</a:t>
          </a:r>
          <a:endParaRPr lang="it-IT" dirty="0"/>
        </a:p>
      </dgm:t>
    </dgm:pt>
    <dgm:pt modelId="{7FC47722-0A25-48E3-96A6-9C232FBA0208}" type="parTrans" cxnId="{1B332AEC-745C-4C75-BAA2-C3DC5AEF96AA}">
      <dgm:prSet/>
      <dgm:spPr/>
    </dgm:pt>
    <dgm:pt modelId="{B2C27164-335E-4B4E-8A25-F3D1CE6CEDC8}" type="sibTrans" cxnId="{1B332AEC-745C-4C75-BAA2-C3DC5AEF96AA}">
      <dgm:prSet/>
      <dgm:spPr/>
    </dgm:pt>
    <dgm:pt modelId="{34CF620D-62BC-40FF-88DD-87A0C88AD07D}">
      <dgm:prSet phldrT="[Testo]"/>
      <dgm:spPr/>
      <dgm:t>
        <a:bodyPr/>
        <a:lstStyle/>
        <a:p>
          <a:r>
            <a:rPr lang="it-IT" dirty="0" smtClean="0"/>
            <a:t>38 Piemonte</a:t>
          </a:r>
          <a:endParaRPr lang="it-IT" dirty="0"/>
        </a:p>
      </dgm:t>
    </dgm:pt>
    <dgm:pt modelId="{D88B5808-AE8D-49B4-B2BD-791728C8CB3E}" type="parTrans" cxnId="{EA0A0E5E-6AF5-492D-8873-229A333C6065}">
      <dgm:prSet/>
      <dgm:spPr/>
    </dgm:pt>
    <dgm:pt modelId="{F4D5F551-C45E-4841-9A49-A249FC4CAB9E}" type="sibTrans" cxnId="{EA0A0E5E-6AF5-492D-8873-229A333C6065}">
      <dgm:prSet/>
      <dgm:spPr/>
    </dgm:pt>
    <dgm:pt modelId="{C856B425-C1DD-4F64-B513-DF1639163F2C}" type="pres">
      <dgm:prSet presAssocID="{72012455-EEDD-4DC3-8EA8-AF95E2348B46}" presName="linearFlow" presStyleCnt="0">
        <dgm:presLayoutVars>
          <dgm:dir/>
          <dgm:animLvl val="lvl"/>
          <dgm:resizeHandles val="exact"/>
        </dgm:presLayoutVars>
      </dgm:prSet>
      <dgm:spPr/>
      <dgm:t>
        <a:bodyPr/>
        <a:lstStyle/>
        <a:p>
          <a:endParaRPr lang="it-IT"/>
        </a:p>
      </dgm:t>
    </dgm:pt>
    <dgm:pt modelId="{DB4F80C9-6DEF-4633-BEDC-97D6D8948515}" type="pres">
      <dgm:prSet presAssocID="{3B11BA7D-B4BE-4028-A8DB-790EE9BFF3AD}" presName="composite" presStyleCnt="0"/>
      <dgm:spPr/>
    </dgm:pt>
    <dgm:pt modelId="{F4DF56BF-27AB-42E4-9B5E-BABFFFEFD0EE}" type="pres">
      <dgm:prSet presAssocID="{3B11BA7D-B4BE-4028-A8DB-790EE9BFF3AD}" presName="parentText" presStyleLbl="alignNode1" presStyleIdx="0" presStyleCnt="2">
        <dgm:presLayoutVars>
          <dgm:chMax val="1"/>
          <dgm:bulletEnabled val="1"/>
        </dgm:presLayoutVars>
      </dgm:prSet>
      <dgm:spPr/>
      <dgm:t>
        <a:bodyPr/>
        <a:lstStyle/>
        <a:p>
          <a:endParaRPr lang="it-IT"/>
        </a:p>
      </dgm:t>
    </dgm:pt>
    <dgm:pt modelId="{48367153-8708-4887-859B-CD161FE1E6B2}" type="pres">
      <dgm:prSet presAssocID="{3B11BA7D-B4BE-4028-A8DB-790EE9BFF3AD}" presName="descendantText" presStyleLbl="alignAcc1" presStyleIdx="0" presStyleCnt="2">
        <dgm:presLayoutVars>
          <dgm:bulletEnabled val="1"/>
        </dgm:presLayoutVars>
      </dgm:prSet>
      <dgm:spPr/>
      <dgm:t>
        <a:bodyPr/>
        <a:lstStyle/>
        <a:p>
          <a:endParaRPr lang="it-IT"/>
        </a:p>
      </dgm:t>
    </dgm:pt>
    <dgm:pt modelId="{B661223B-F0CB-4423-BBE2-1C9294956DEF}" type="pres">
      <dgm:prSet presAssocID="{8A97DDE0-579A-41E4-BA0E-BE639752EADF}" presName="sp" presStyleCnt="0"/>
      <dgm:spPr/>
    </dgm:pt>
    <dgm:pt modelId="{1C41907E-E3C4-482E-BFF0-1278BF56547F}" type="pres">
      <dgm:prSet presAssocID="{177249A8-74C3-4150-BF30-FBC770257C14}" presName="composite" presStyleCnt="0"/>
      <dgm:spPr/>
    </dgm:pt>
    <dgm:pt modelId="{3951BA6E-1393-4AFF-ABCA-3CF47169CDE2}" type="pres">
      <dgm:prSet presAssocID="{177249A8-74C3-4150-BF30-FBC770257C14}" presName="parentText" presStyleLbl="alignNode1" presStyleIdx="1" presStyleCnt="2">
        <dgm:presLayoutVars>
          <dgm:chMax val="1"/>
          <dgm:bulletEnabled val="1"/>
        </dgm:presLayoutVars>
      </dgm:prSet>
      <dgm:spPr/>
      <dgm:t>
        <a:bodyPr/>
        <a:lstStyle/>
        <a:p>
          <a:endParaRPr lang="it-IT"/>
        </a:p>
      </dgm:t>
    </dgm:pt>
    <dgm:pt modelId="{0364799D-17E3-4124-84D3-2ABBFAD6B1E4}" type="pres">
      <dgm:prSet presAssocID="{177249A8-74C3-4150-BF30-FBC770257C14}" presName="descendantText" presStyleLbl="alignAcc1" presStyleIdx="1" presStyleCnt="2">
        <dgm:presLayoutVars>
          <dgm:bulletEnabled val="1"/>
        </dgm:presLayoutVars>
      </dgm:prSet>
      <dgm:spPr/>
      <dgm:t>
        <a:bodyPr/>
        <a:lstStyle/>
        <a:p>
          <a:endParaRPr lang="it-IT"/>
        </a:p>
      </dgm:t>
    </dgm:pt>
  </dgm:ptLst>
  <dgm:cxnLst>
    <dgm:cxn modelId="{8BA1BEB9-E8D8-4CF4-8B75-F1DC0142C289}" type="presOf" srcId="{75E39F09-DE38-439B-89F1-1A3163EE95A6}" destId="{0364799D-17E3-4124-84D3-2ABBFAD6B1E4}" srcOrd="0" destOrd="1" presId="urn:microsoft.com/office/officeart/2005/8/layout/chevron2"/>
    <dgm:cxn modelId="{43911658-5FE5-405F-A830-EF93FDF9324C}" type="presOf" srcId="{72012455-EEDD-4DC3-8EA8-AF95E2348B46}" destId="{C856B425-C1DD-4F64-B513-DF1639163F2C}" srcOrd="0" destOrd="0" presId="urn:microsoft.com/office/officeart/2005/8/layout/chevron2"/>
    <dgm:cxn modelId="{C114AE18-534C-48D0-BBBE-27735F802B3D}" srcId="{177249A8-74C3-4150-BF30-FBC770257C14}" destId="{CFB7B86B-E7EB-4D67-8486-2737D969C67E}" srcOrd="0" destOrd="0" parTransId="{BB992FC2-4FEF-451D-8B33-F04D960724D1}" sibTransId="{73874A23-7B15-4560-A6D7-74F6E3923ED2}"/>
    <dgm:cxn modelId="{EA1E2068-7BE4-42D1-A4E0-E385D0B0A269}" type="presOf" srcId="{3B11BA7D-B4BE-4028-A8DB-790EE9BFF3AD}" destId="{F4DF56BF-27AB-42E4-9B5E-BABFFFEFD0EE}" srcOrd="0" destOrd="0" presId="urn:microsoft.com/office/officeart/2005/8/layout/chevron2"/>
    <dgm:cxn modelId="{52CCA14A-A14E-4D6C-9C93-6CA883D1B611}" srcId="{3B11BA7D-B4BE-4028-A8DB-790EE9BFF3AD}" destId="{3C46D702-BFC3-46EF-AF5C-F1E43D2B8F54}" srcOrd="2" destOrd="0" parTransId="{96593EDD-7112-4F54-87ED-E823B5E4B9FF}" sibTransId="{D8536C62-9191-4789-9FD6-521180D60EFC}"/>
    <dgm:cxn modelId="{F43C09A7-9BE6-45EA-8C9C-391CA91BD4E2}" type="presOf" srcId="{B2DD0A71-72F4-4A2D-B2BB-CE0CD98E89C9}" destId="{48367153-8708-4887-859B-CD161FE1E6B2}" srcOrd="0" destOrd="0" presId="urn:microsoft.com/office/officeart/2005/8/layout/chevron2"/>
    <dgm:cxn modelId="{5696ADA4-7C04-42B8-AB9F-027BE0D26600}" srcId="{3B11BA7D-B4BE-4028-A8DB-790EE9BFF3AD}" destId="{B2DD0A71-72F4-4A2D-B2BB-CE0CD98E89C9}" srcOrd="0" destOrd="0" parTransId="{E7613445-08B9-41F7-940B-590155CD8FD4}" sibTransId="{CCE937F7-EAF4-4B6A-9BB4-C7C667823E47}"/>
    <dgm:cxn modelId="{CEE0B465-1CFE-45B0-AAB0-6BBF43151021}" srcId="{177249A8-74C3-4150-BF30-FBC770257C14}" destId="{001748DB-A04B-4282-8EFA-6F39E7734326}" srcOrd="2" destOrd="0" parTransId="{8EB74FE5-B9F7-451F-A881-F755500890B0}" sibTransId="{8154F5A9-0414-4B1E-9FFC-6AE38567C2CA}"/>
    <dgm:cxn modelId="{ADAAA4D7-668C-4D4B-AE37-8260351C9B07}" type="presOf" srcId="{177249A8-74C3-4150-BF30-FBC770257C14}" destId="{3951BA6E-1393-4AFF-ABCA-3CF47169CDE2}" srcOrd="0" destOrd="0" presId="urn:microsoft.com/office/officeart/2005/8/layout/chevron2"/>
    <dgm:cxn modelId="{093B989E-9E3D-4FBA-9984-48862569108D}" type="presOf" srcId="{3C46D702-BFC3-46EF-AF5C-F1E43D2B8F54}" destId="{48367153-8708-4887-859B-CD161FE1E6B2}" srcOrd="0" destOrd="2" presId="urn:microsoft.com/office/officeart/2005/8/layout/chevron2"/>
    <dgm:cxn modelId="{1B332AEC-745C-4C75-BAA2-C3DC5AEF96AA}" srcId="{177249A8-74C3-4150-BF30-FBC770257C14}" destId="{75E39F09-DE38-439B-89F1-1A3163EE95A6}" srcOrd="1" destOrd="0" parTransId="{7FC47722-0A25-48E3-96A6-9C232FBA0208}" sibTransId="{B2C27164-335E-4B4E-8A25-F3D1CE6CEDC8}"/>
    <dgm:cxn modelId="{FD047947-8252-4407-9785-276F2D9C5220}" type="presOf" srcId="{6E85752F-728D-4B1D-A834-1A80EA5F681B}" destId="{48367153-8708-4887-859B-CD161FE1E6B2}" srcOrd="0" destOrd="3" presId="urn:microsoft.com/office/officeart/2005/8/layout/chevron2"/>
    <dgm:cxn modelId="{FC8C5BE5-51D9-4ED1-A9E7-636C51901F11}" srcId="{72012455-EEDD-4DC3-8EA8-AF95E2348B46}" destId="{3B11BA7D-B4BE-4028-A8DB-790EE9BFF3AD}" srcOrd="0" destOrd="0" parTransId="{333FF783-DE2F-4999-99F4-2B4D7B14D52E}" sibTransId="{8A97DDE0-579A-41E4-BA0E-BE639752EADF}"/>
    <dgm:cxn modelId="{9C161AEE-6BF0-4D96-9DDC-286BD4BA5B08}" type="presOf" srcId="{001748DB-A04B-4282-8EFA-6F39E7734326}" destId="{0364799D-17E3-4124-84D3-2ABBFAD6B1E4}" srcOrd="0" destOrd="2" presId="urn:microsoft.com/office/officeart/2005/8/layout/chevron2"/>
    <dgm:cxn modelId="{EA0A0E5E-6AF5-492D-8873-229A333C6065}" srcId="{177249A8-74C3-4150-BF30-FBC770257C14}" destId="{34CF620D-62BC-40FF-88DD-87A0C88AD07D}" srcOrd="3" destOrd="0" parTransId="{D88B5808-AE8D-49B4-B2BD-791728C8CB3E}" sibTransId="{F4D5F551-C45E-4841-9A49-A249FC4CAB9E}"/>
    <dgm:cxn modelId="{DF370FA8-3219-454D-A4B1-4046A74BB84F}" type="presOf" srcId="{F1EF20AC-368C-4E17-9B8E-91248A8236EB}" destId="{48367153-8708-4887-859B-CD161FE1E6B2}" srcOrd="0" destOrd="1" presId="urn:microsoft.com/office/officeart/2005/8/layout/chevron2"/>
    <dgm:cxn modelId="{4FA7682D-6E23-4052-ADCF-9445EFBC7316}" srcId="{3B11BA7D-B4BE-4028-A8DB-790EE9BFF3AD}" destId="{6E85752F-728D-4B1D-A834-1A80EA5F681B}" srcOrd="3" destOrd="0" parTransId="{1475437D-C331-407B-99ED-FC5771484A89}" sibTransId="{A115517F-3671-407C-8922-46C46974C599}"/>
    <dgm:cxn modelId="{4BA3B0FA-62A6-4C0A-A266-348F5C7FBAD5}" type="presOf" srcId="{CFB7B86B-E7EB-4D67-8486-2737D969C67E}" destId="{0364799D-17E3-4124-84D3-2ABBFAD6B1E4}" srcOrd="0" destOrd="0" presId="urn:microsoft.com/office/officeart/2005/8/layout/chevron2"/>
    <dgm:cxn modelId="{8A0E6B4C-C515-4A2C-92E8-B3BB169C4C48}" srcId="{72012455-EEDD-4DC3-8EA8-AF95E2348B46}" destId="{177249A8-74C3-4150-BF30-FBC770257C14}" srcOrd="1" destOrd="0" parTransId="{6235F107-B025-4F33-82FE-E603FA5E04FC}" sibTransId="{87FF5B44-F58A-43BB-839B-BBB111E6BFA4}"/>
    <dgm:cxn modelId="{C2866E1D-1580-49CE-9443-A8AE0331985F}" type="presOf" srcId="{34CF620D-62BC-40FF-88DD-87A0C88AD07D}" destId="{0364799D-17E3-4124-84D3-2ABBFAD6B1E4}" srcOrd="0" destOrd="3" presId="urn:microsoft.com/office/officeart/2005/8/layout/chevron2"/>
    <dgm:cxn modelId="{3428F1C9-713E-4210-A114-7A9CF79741B3}" srcId="{3B11BA7D-B4BE-4028-A8DB-790EE9BFF3AD}" destId="{F1EF20AC-368C-4E17-9B8E-91248A8236EB}" srcOrd="1" destOrd="0" parTransId="{CA5B1FC0-171B-43EA-B4B7-0CC25D9D5D19}" sibTransId="{B5A65A66-512C-4931-AAA4-A45540240291}"/>
    <dgm:cxn modelId="{9B04A90B-768D-4B0A-B46F-288D95C0AAE6}" type="presParOf" srcId="{C856B425-C1DD-4F64-B513-DF1639163F2C}" destId="{DB4F80C9-6DEF-4633-BEDC-97D6D8948515}" srcOrd="0" destOrd="0" presId="urn:microsoft.com/office/officeart/2005/8/layout/chevron2"/>
    <dgm:cxn modelId="{0CDB66E0-BA17-4685-A756-1F76C3EF26C4}" type="presParOf" srcId="{DB4F80C9-6DEF-4633-BEDC-97D6D8948515}" destId="{F4DF56BF-27AB-42E4-9B5E-BABFFFEFD0EE}" srcOrd="0" destOrd="0" presId="urn:microsoft.com/office/officeart/2005/8/layout/chevron2"/>
    <dgm:cxn modelId="{E7FB3DA0-FA9D-49C7-8664-6419F21345A5}" type="presParOf" srcId="{DB4F80C9-6DEF-4633-BEDC-97D6D8948515}" destId="{48367153-8708-4887-859B-CD161FE1E6B2}" srcOrd="1" destOrd="0" presId="urn:microsoft.com/office/officeart/2005/8/layout/chevron2"/>
    <dgm:cxn modelId="{60F986E8-CE15-4540-AD42-758E13ABF151}" type="presParOf" srcId="{C856B425-C1DD-4F64-B513-DF1639163F2C}" destId="{B661223B-F0CB-4423-BBE2-1C9294956DEF}" srcOrd="1" destOrd="0" presId="urn:microsoft.com/office/officeart/2005/8/layout/chevron2"/>
    <dgm:cxn modelId="{6B9EBDE6-866B-43B1-BA30-BA2CE79F8B0D}" type="presParOf" srcId="{C856B425-C1DD-4F64-B513-DF1639163F2C}" destId="{1C41907E-E3C4-482E-BFF0-1278BF56547F}" srcOrd="2" destOrd="0" presId="urn:microsoft.com/office/officeart/2005/8/layout/chevron2"/>
    <dgm:cxn modelId="{34CF69FC-2416-41DA-A901-8BD567D2EB1B}" type="presParOf" srcId="{1C41907E-E3C4-482E-BFF0-1278BF56547F}" destId="{3951BA6E-1393-4AFF-ABCA-3CF47169CDE2}" srcOrd="0" destOrd="0" presId="urn:microsoft.com/office/officeart/2005/8/layout/chevron2"/>
    <dgm:cxn modelId="{794A1643-58FF-43B9-A7B4-4BA3C2E25465}" type="presParOf" srcId="{1C41907E-E3C4-482E-BFF0-1278BF56547F}" destId="{0364799D-17E3-4124-84D3-2ABBFAD6B1E4}" srcOrd="1" destOrd="0" presId="urn:microsoft.com/office/officeart/2005/8/layout/chevron2"/>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FEDB491-6561-45A5-A0A7-89CA9AD8D2C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A6340B54-4AE2-4C4B-8FDB-22BB782E8D6A}">
      <dgm:prSet phldrT="[Testo]"/>
      <dgm:spPr/>
      <dgm:t>
        <a:bodyPr/>
        <a:lstStyle/>
        <a:p>
          <a:pPr algn="ctr"/>
          <a:r>
            <a:rPr lang="it-IT" dirty="0" smtClean="0"/>
            <a:t>Questionario </a:t>
          </a:r>
          <a:endParaRPr lang="it-IT" dirty="0"/>
        </a:p>
      </dgm:t>
    </dgm:pt>
    <dgm:pt modelId="{33D2F25A-F3A8-4532-8A9D-DEC50152710C}" type="parTrans" cxnId="{F86F47EE-0BD9-46E4-BC6D-7F1773FB4C6D}">
      <dgm:prSet/>
      <dgm:spPr/>
      <dgm:t>
        <a:bodyPr/>
        <a:lstStyle/>
        <a:p>
          <a:endParaRPr lang="it-IT"/>
        </a:p>
      </dgm:t>
    </dgm:pt>
    <dgm:pt modelId="{4AE64889-FDCC-4BF3-A13C-198B1AA84F6A}" type="sibTrans" cxnId="{F86F47EE-0BD9-46E4-BC6D-7F1773FB4C6D}">
      <dgm:prSet/>
      <dgm:spPr/>
      <dgm:t>
        <a:bodyPr/>
        <a:lstStyle/>
        <a:p>
          <a:endParaRPr lang="it-IT"/>
        </a:p>
      </dgm:t>
    </dgm:pt>
    <dgm:pt modelId="{65142C37-88A6-4213-9BD2-1A81ABC4191B}">
      <dgm:prSet phldrT="[Testo]"/>
      <dgm:spPr/>
      <dgm:t>
        <a:bodyPr/>
        <a:lstStyle/>
        <a:p>
          <a:pPr algn="ctr"/>
          <a:r>
            <a:rPr lang="it-IT" dirty="0" smtClean="0"/>
            <a:t>Il docente / formatore agli occhi dello studente</a:t>
          </a:r>
          <a:endParaRPr lang="it-IT" dirty="0"/>
        </a:p>
      </dgm:t>
    </dgm:pt>
    <dgm:pt modelId="{7CF83C0E-F0F6-46FD-8D66-97409457695A}" type="parTrans" cxnId="{217F94A3-B79C-43C8-B3AD-6E687255B353}">
      <dgm:prSet/>
      <dgm:spPr/>
      <dgm:t>
        <a:bodyPr/>
        <a:lstStyle/>
        <a:p>
          <a:endParaRPr lang="it-IT"/>
        </a:p>
      </dgm:t>
    </dgm:pt>
    <dgm:pt modelId="{354B42CC-5D41-4964-B3EC-837CF932019A}" type="sibTrans" cxnId="{217F94A3-B79C-43C8-B3AD-6E687255B353}">
      <dgm:prSet/>
      <dgm:spPr/>
      <dgm:t>
        <a:bodyPr/>
        <a:lstStyle/>
        <a:p>
          <a:endParaRPr lang="it-IT"/>
        </a:p>
      </dgm:t>
    </dgm:pt>
    <dgm:pt modelId="{B5D57606-13BB-43D8-BA48-54079936536E}" type="pres">
      <dgm:prSet presAssocID="{AFEDB491-6561-45A5-A0A7-89CA9AD8D2C9}" presName="linear" presStyleCnt="0">
        <dgm:presLayoutVars>
          <dgm:animLvl val="lvl"/>
          <dgm:resizeHandles val="exact"/>
        </dgm:presLayoutVars>
      </dgm:prSet>
      <dgm:spPr/>
      <dgm:t>
        <a:bodyPr/>
        <a:lstStyle/>
        <a:p>
          <a:endParaRPr lang="it-IT"/>
        </a:p>
      </dgm:t>
    </dgm:pt>
    <dgm:pt modelId="{C4B43A82-9C7B-457A-B0A7-2A8EDA3FDCC3}" type="pres">
      <dgm:prSet presAssocID="{A6340B54-4AE2-4C4B-8FDB-22BB782E8D6A}" presName="parentText" presStyleLbl="node1" presStyleIdx="0" presStyleCnt="2">
        <dgm:presLayoutVars>
          <dgm:chMax val="0"/>
          <dgm:bulletEnabled val="1"/>
        </dgm:presLayoutVars>
      </dgm:prSet>
      <dgm:spPr/>
      <dgm:t>
        <a:bodyPr/>
        <a:lstStyle/>
        <a:p>
          <a:endParaRPr lang="it-IT"/>
        </a:p>
      </dgm:t>
    </dgm:pt>
    <dgm:pt modelId="{0B8C429D-E799-4D35-9428-667B84959476}" type="pres">
      <dgm:prSet presAssocID="{4AE64889-FDCC-4BF3-A13C-198B1AA84F6A}" presName="spacer" presStyleCnt="0"/>
      <dgm:spPr/>
    </dgm:pt>
    <dgm:pt modelId="{779B2EF3-A102-402F-A5CB-CBE6F1295E26}" type="pres">
      <dgm:prSet presAssocID="{65142C37-88A6-4213-9BD2-1A81ABC4191B}" presName="parentText" presStyleLbl="node1" presStyleIdx="1" presStyleCnt="2">
        <dgm:presLayoutVars>
          <dgm:chMax val="0"/>
          <dgm:bulletEnabled val="1"/>
        </dgm:presLayoutVars>
      </dgm:prSet>
      <dgm:spPr/>
      <dgm:t>
        <a:bodyPr/>
        <a:lstStyle/>
        <a:p>
          <a:endParaRPr lang="it-IT"/>
        </a:p>
      </dgm:t>
    </dgm:pt>
  </dgm:ptLst>
  <dgm:cxnLst>
    <dgm:cxn modelId="{B5A51F18-E226-4F7F-BED3-2745E36C32BF}" type="presOf" srcId="{65142C37-88A6-4213-9BD2-1A81ABC4191B}" destId="{779B2EF3-A102-402F-A5CB-CBE6F1295E26}" srcOrd="0" destOrd="0" presId="urn:microsoft.com/office/officeart/2005/8/layout/vList2"/>
    <dgm:cxn modelId="{F86F47EE-0BD9-46E4-BC6D-7F1773FB4C6D}" srcId="{AFEDB491-6561-45A5-A0A7-89CA9AD8D2C9}" destId="{A6340B54-4AE2-4C4B-8FDB-22BB782E8D6A}" srcOrd="0" destOrd="0" parTransId="{33D2F25A-F3A8-4532-8A9D-DEC50152710C}" sibTransId="{4AE64889-FDCC-4BF3-A13C-198B1AA84F6A}"/>
    <dgm:cxn modelId="{993CCFEA-6EF9-49A2-A259-A3D1DC1245D3}" type="presOf" srcId="{A6340B54-4AE2-4C4B-8FDB-22BB782E8D6A}" destId="{C4B43A82-9C7B-457A-B0A7-2A8EDA3FDCC3}" srcOrd="0" destOrd="0" presId="urn:microsoft.com/office/officeart/2005/8/layout/vList2"/>
    <dgm:cxn modelId="{D1AE36FF-078F-48D7-BCEB-17277A92E47E}" type="presOf" srcId="{AFEDB491-6561-45A5-A0A7-89CA9AD8D2C9}" destId="{B5D57606-13BB-43D8-BA48-54079936536E}" srcOrd="0" destOrd="0" presId="urn:microsoft.com/office/officeart/2005/8/layout/vList2"/>
    <dgm:cxn modelId="{217F94A3-B79C-43C8-B3AD-6E687255B353}" srcId="{AFEDB491-6561-45A5-A0A7-89CA9AD8D2C9}" destId="{65142C37-88A6-4213-9BD2-1A81ABC4191B}" srcOrd="1" destOrd="0" parTransId="{7CF83C0E-F0F6-46FD-8D66-97409457695A}" sibTransId="{354B42CC-5D41-4964-B3EC-837CF932019A}"/>
    <dgm:cxn modelId="{8CE519D1-B45D-45A3-B185-E6F0A9E0680D}" type="presParOf" srcId="{B5D57606-13BB-43D8-BA48-54079936536E}" destId="{C4B43A82-9C7B-457A-B0A7-2A8EDA3FDCC3}" srcOrd="0" destOrd="0" presId="urn:microsoft.com/office/officeart/2005/8/layout/vList2"/>
    <dgm:cxn modelId="{5438BB9C-6980-4955-A8B2-2034A0D1D33F}" type="presParOf" srcId="{B5D57606-13BB-43D8-BA48-54079936536E}" destId="{0B8C429D-E799-4D35-9428-667B84959476}" srcOrd="1" destOrd="0" presId="urn:microsoft.com/office/officeart/2005/8/layout/vList2"/>
    <dgm:cxn modelId="{8215CF8A-3D5C-4F40-B65B-337F8706B903}" type="presParOf" srcId="{B5D57606-13BB-43D8-BA48-54079936536E}" destId="{779B2EF3-A102-402F-A5CB-CBE6F1295E26}" srcOrd="2"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18E3A97-D193-4DB6-AA36-7432107C547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67CF5EBF-2361-45A2-B6AC-B82EC97FB9E4}">
      <dgm:prSet phldrT="[Testo]" custT="1"/>
      <dgm:spPr/>
      <dgm:t>
        <a:bodyPr/>
        <a:lstStyle/>
        <a:p>
          <a:r>
            <a:rPr lang="it-IT" sz="3200" dirty="0" smtClean="0"/>
            <a:t>Clima </a:t>
          </a:r>
          <a:endParaRPr lang="it-IT" sz="3200" dirty="0"/>
        </a:p>
      </dgm:t>
    </dgm:pt>
    <dgm:pt modelId="{1D090732-C772-45B3-87CE-FF868950D76F}" type="parTrans" cxnId="{3E8A7565-B9D9-4195-B6AB-6398A685D14D}">
      <dgm:prSet/>
      <dgm:spPr/>
      <dgm:t>
        <a:bodyPr/>
        <a:lstStyle/>
        <a:p>
          <a:endParaRPr lang="it-IT"/>
        </a:p>
      </dgm:t>
    </dgm:pt>
    <dgm:pt modelId="{8A3847DE-54A8-4C85-9F5B-EA092BA600AE}" type="sibTrans" cxnId="{3E8A7565-B9D9-4195-B6AB-6398A685D14D}">
      <dgm:prSet/>
      <dgm:spPr/>
      <dgm:t>
        <a:bodyPr/>
        <a:lstStyle/>
        <a:p>
          <a:endParaRPr lang="it-IT"/>
        </a:p>
      </dgm:t>
    </dgm:pt>
    <dgm:pt modelId="{11445F69-F7B6-43FE-9323-CE3C4F0E1DCB}">
      <dgm:prSet phldrT="[Testo]" custT="1"/>
      <dgm:spPr/>
      <dgm:t>
        <a:bodyPr/>
        <a:lstStyle/>
        <a:p>
          <a:r>
            <a:rPr lang="it-IT" sz="3200" dirty="0" smtClean="0"/>
            <a:t>Metodologia </a:t>
          </a:r>
          <a:endParaRPr lang="it-IT" sz="3200" dirty="0"/>
        </a:p>
      </dgm:t>
    </dgm:pt>
    <dgm:pt modelId="{501459CF-ED93-4614-B85B-EB0AEC55B0F9}" type="parTrans" cxnId="{36B9AF6E-7062-49C6-99F5-48B9DF9BC01A}">
      <dgm:prSet/>
      <dgm:spPr/>
      <dgm:t>
        <a:bodyPr/>
        <a:lstStyle/>
        <a:p>
          <a:endParaRPr lang="it-IT"/>
        </a:p>
      </dgm:t>
    </dgm:pt>
    <dgm:pt modelId="{15CE263B-1160-4D95-A415-CCD1ED4F0175}" type="sibTrans" cxnId="{36B9AF6E-7062-49C6-99F5-48B9DF9BC01A}">
      <dgm:prSet/>
      <dgm:spPr/>
      <dgm:t>
        <a:bodyPr/>
        <a:lstStyle/>
        <a:p>
          <a:endParaRPr lang="it-IT"/>
        </a:p>
      </dgm:t>
    </dgm:pt>
    <dgm:pt modelId="{F1D6B040-2783-4E05-A06E-B2987DC389CA}">
      <dgm:prSet phldrT="[Testo]" custT="1"/>
      <dgm:spPr/>
      <dgm:t>
        <a:bodyPr/>
        <a:lstStyle/>
        <a:p>
          <a:r>
            <a:rPr lang="it-IT" sz="3200" dirty="0" smtClean="0"/>
            <a:t>Strategie </a:t>
          </a:r>
          <a:endParaRPr lang="it-IT" sz="3200" dirty="0"/>
        </a:p>
      </dgm:t>
    </dgm:pt>
    <dgm:pt modelId="{8A891695-9276-40F2-B1B2-FA5741A99FBF}" type="parTrans" cxnId="{D36613B0-0056-430E-AB3B-EEF1419E09BC}">
      <dgm:prSet/>
      <dgm:spPr/>
      <dgm:t>
        <a:bodyPr/>
        <a:lstStyle/>
        <a:p>
          <a:endParaRPr lang="it-IT"/>
        </a:p>
      </dgm:t>
    </dgm:pt>
    <dgm:pt modelId="{94BD42A0-91BD-4D04-86AF-2FDC5E7F849F}" type="sibTrans" cxnId="{D36613B0-0056-430E-AB3B-EEF1419E09BC}">
      <dgm:prSet/>
      <dgm:spPr/>
      <dgm:t>
        <a:bodyPr/>
        <a:lstStyle/>
        <a:p>
          <a:endParaRPr lang="it-IT"/>
        </a:p>
      </dgm:t>
    </dgm:pt>
    <dgm:pt modelId="{BCEB417D-C730-4BA2-8B89-078993A9CDF3}">
      <dgm:prSet phldrT="[Testo]" custT="1"/>
      <dgm:spPr/>
      <dgm:t>
        <a:bodyPr/>
        <a:lstStyle/>
        <a:p>
          <a:r>
            <a:rPr lang="it-IT" sz="3200" dirty="0" smtClean="0"/>
            <a:t>Gestione tempi</a:t>
          </a:r>
          <a:endParaRPr lang="it-IT" sz="3200" dirty="0"/>
        </a:p>
      </dgm:t>
    </dgm:pt>
    <dgm:pt modelId="{828AF148-4E9C-4293-9CE0-3CAC373C2CBE}" type="parTrans" cxnId="{F55E6FD7-1CB1-4373-92BB-7387C6F44549}">
      <dgm:prSet/>
      <dgm:spPr/>
      <dgm:t>
        <a:bodyPr/>
        <a:lstStyle/>
        <a:p>
          <a:endParaRPr lang="it-IT"/>
        </a:p>
      </dgm:t>
    </dgm:pt>
    <dgm:pt modelId="{1C81FDE9-5AA4-43C1-88BB-7E537D2D4966}" type="sibTrans" cxnId="{F55E6FD7-1CB1-4373-92BB-7387C6F44549}">
      <dgm:prSet/>
      <dgm:spPr/>
      <dgm:t>
        <a:bodyPr/>
        <a:lstStyle/>
        <a:p>
          <a:endParaRPr lang="it-IT"/>
        </a:p>
      </dgm:t>
    </dgm:pt>
    <dgm:pt modelId="{046C2D59-1FD9-4937-AD70-7DED3A4E1588}">
      <dgm:prSet phldrT="[Testo]" custT="1"/>
      <dgm:spPr/>
      <dgm:t>
        <a:bodyPr/>
        <a:lstStyle/>
        <a:p>
          <a:r>
            <a:rPr lang="it-IT" sz="3200" dirty="0" smtClean="0"/>
            <a:t>Verifica e valutazione </a:t>
          </a:r>
          <a:endParaRPr lang="it-IT" sz="3200" dirty="0"/>
        </a:p>
      </dgm:t>
    </dgm:pt>
    <dgm:pt modelId="{F4DED394-8377-4813-B8D4-AA200B3BA977}" type="parTrans" cxnId="{F72901F8-32E4-4E5A-BC74-362844808F0A}">
      <dgm:prSet/>
      <dgm:spPr/>
      <dgm:t>
        <a:bodyPr/>
        <a:lstStyle/>
        <a:p>
          <a:endParaRPr lang="it-IT"/>
        </a:p>
      </dgm:t>
    </dgm:pt>
    <dgm:pt modelId="{D062B80B-8F8F-47AB-AC9B-86A47ADCB7FD}" type="sibTrans" cxnId="{F72901F8-32E4-4E5A-BC74-362844808F0A}">
      <dgm:prSet/>
      <dgm:spPr/>
      <dgm:t>
        <a:bodyPr/>
        <a:lstStyle/>
        <a:p>
          <a:endParaRPr lang="it-IT"/>
        </a:p>
      </dgm:t>
    </dgm:pt>
    <dgm:pt modelId="{A0E076C6-DF3C-432B-B58D-CB5E7FC40D50}" type="pres">
      <dgm:prSet presAssocID="{F18E3A97-D193-4DB6-AA36-7432107C547A}" presName="linear" presStyleCnt="0">
        <dgm:presLayoutVars>
          <dgm:dir/>
          <dgm:animLvl val="lvl"/>
          <dgm:resizeHandles val="exact"/>
        </dgm:presLayoutVars>
      </dgm:prSet>
      <dgm:spPr/>
      <dgm:t>
        <a:bodyPr/>
        <a:lstStyle/>
        <a:p>
          <a:endParaRPr lang="it-IT"/>
        </a:p>
      </dgm:t>
    </dgm:pt>
    <dgm:pt modelId="{21B91F15-6D9A-4A7A-A69C-7D34F831D150}" type="pres">
      <dgm:prSet presAssocID="{67CF5EBF-2361-45A2-B6AC-B82EC97FB9E4}" presName="parentLin" presStyleCnt="0"/>
      <dgm:spPr/>
    </dgm:pt>
    <dgm:pt modelId="{0A6F9191-FB3B-49F1-B672-67C06570946A}" type="pres">
      <dgm:prSet presAssocID="{67CF5EBF-2361-45A2-B6AC-B82EC97FB9E4}" presName="parentLeftMargin" presStyleLbl="node1" presStyleIdx="0" presStyleCnt="5"/>
      <dgm:spPr/>
      <dgm:t>
        <a:bodyPr/>
        <a:lstStyle/>
        <a:p>
          <a:endParaRPr lang="it-IT"/>
        </a:p>
      </dgm:t>
    </dgm:pt>
    <dgm:pt modelId="{E9D6F048-6429-48A4-AD3C-912EDBD3F75D}" type="pres">
      <dgm:prSet presAssocID="{67CF5EBF-2361-45A2-B6AC-B82EC97FB9E4}" presName="parentText" presStyleLbl="node1" presStyleIdx="0" presStyleCnt="5">
        <dgm:presLayoutVars>
          <dgm:chMax val="0"/>
          <dgm:bulletEnabled val="1"/>
        </dgm:presLayoutVars>
      </dgm:prSet>
      <dgm:spPr/>
      <dgm:t>
        <a:bodyPr/>
        <a:lstStyle/>
        <a:p>
          <a:endParaRPr lang="it-IT"/>
        </a:p>
      </dgm:t>
    </dgm:pt>
    <dgm:pt modelId="{5534738F-7DDD-4C54-9746-E50C15B94159}" type="pres">
      <dgm:prSet presAssocID="{67CF5EBF-2361-45A2-B6AC-B82EC97FB9E4}" presName="negativeSpace" presStyleCnt="0"/>
      <dgm:spPr/>
    </dgm:pt>
    <dgm:pt modelId="{258E5C1F-6BD0-4573-ACC4-919A104BDA04}" type="pres">
      <dgm:prSet presAssocID="{67CF5EBF-2361-45A2-B6AC-B82EC97FB9E4}" presName="childText" presStyleLbl="conFgAcc1" presStyleIdx="0" presStyleCnt="5">
        <dgm:presLayoutVars>
          <dgm:bulletEnabled val="1"/>
        </dgm:presLayoutVars>
      </dgm:prSet>
      <dgm:spPr/>
    </dgm:pt>
    <dgm:pt modelId="{A550F4DC-3796-4456-87A8-297F6D2556BD}" type="pres">
      <dgm:prSet presAssocID="{8A3847DE-54A8-4C85-9F5B-EA092BA600AE}" presName="spaceBetweenRectangles" presStyleCnt="0"/>
      <dgm:spPr/>
    </dgm:pt>
    <dgm:pt modelId="{6E062471-172B-44A8-B704-F8194906A2C5}" type="pres">
      <dgm:prSet presAssocID="{11445F69-F7B6-43FE-9323-CE3C4F0E1DCB}" presName="parentLin" presStyleCnt="0"/>
      <dgm:spPr/>
    </dgm:pt>
    <dgm:pt modelId="{28007CE0-E020-4500-B916-2967CE61E297}" type="pres">
      <dgm:prSet presAssocID="{11445F69-F7B6-43FE-9323-CE3C4F0E1DCB}" presName="parentLeftMargin" presStyleLbl="node1" presStyleIdx="0" presStyleCnt="5"/>
      <dgm:spPr/>
      <dgm:t>
        <a:bodyPr/>
        <a:lstStyle/>
        <a:p>
          <a:endParaRPr lang="it-IT"/>
        </a:p>
      </dgm:t>
    </dgm:pt>
    <dgm:pt modelId="{50F3BCFB-D05C-41C0-894B-3E20B8EDF902}" type="pres">
      <dgm:prSet presAssocID="{11445F69-F7B6-43FE-9323-CE3C4F0E1DCB}" presName="parentText" presStyleLbl="node1" presStyleIdx="1" presStyleCnt="5">
        <dgm:presLayoutVars>
          <dgm:chMax val="0"/>
          <dgm:bulletEnabled val="1"/>
        </dgm:presLayoutVars>
      </dgm:prSet>
      <dgm:spPr/>
      <dgm:t>
        <a:bodyPr/>
        <a:lstStyle/>
        <a:p>
          <a:endParaRPr lang="it-IT"/>
        </a:p>
      </dgm:t>
    </dgm:pt>
    <dgm:pt modelId="{11F7EFD6-6FEB-4A5A-A178-A5201BA10E24}" type="pres">
      <dgm:prSet presAssocID="{11445F69-F7B6-43FE-9323-CE3C4F0E1DCB}" presName="negativeSpace" presStyleCnt="0"/>
      <dgm:spPr/>
    </dgm:pt>
    <dgm:pt modelId="{6649445D-1725-42C0-813F-A4B01BD58F81}" type="pres">
      <dgm:prSet presAssocID="{11445F69-F7B6-43FE-9323-CE3C4F0E1DCB}" presName="childText" presStyleLbl="conFgAcc1" presStyleIdx="1" presStyleCnt="5">
        <dgm:presLayoutVars>
          <dgm:bulletEnabled val="1"/>
        </dgm:presLayoutVars>
      </dgm:prSet>
      <dgm:spPr/>
    </dgm:pt>
    <dgm:pt modelId="{E21AEB36-C469-4886-A5BF-AC349A491DCC}" type="pres">
      <dgm:prSet presAssocID="{15CE263B-1160-4D95-A415-CCD1ED4F0175}" presName="spaceBetweenRectangles" presStyleCnt="0"/>
      <dgm:spPr/>
    </dgm:pt>
    <dgm:pt modelId="{67AFC2A6-D503-4570-A37F-4AEBD987897D}" type="pres">
      <dgm:prSet presAssocID="{F1D6B040-2783-4E05-A06E-B2987DC389CA}" presName="parentLin" presStyleCnt="0"/>
      <dgm:spPr/>
    </dgm:pt>
    <dgm:pt modelId="{244CBA07-2D8E-4455-A586-B307FE79DCCA}" type="pres">
      <dgm:prSet presAssocID="{F1D6B040-2783-4E05-A06E-B2987DC389CA}" presName="parentLeftMargin" presStyleLbl="node1" presStyleIdx="1" presStyleCnt="5"/>
      <dgm:spPr/>
      <dgm:t>
        <a:bodyPr/>
        <a:lstStyle/>
        <a:p>
          <a:endParaRPr lang="it-IT"/>
        </a:p>
      </dgm:t>
    </dgm:pt>
    <dgm:pt modelId="{410AD422-B634-4B69-9DC0-523683A8535C}" type="pres">
      <dgm:prSet presAssocID="{F1D6B040-2783-4E05-A06E-B2987DC389CA}" presName="parentText" presStyleLbl="node1" presStyleIdx="2" presStyleCnt="5">
        <dgm:presLayoutVars>
          <dgm:chMax val="0"/>
          <dgm:bulletEnabled val="1"/>
        </dgm:presLayoutVars>
      </dgm:prSet>
      <dgm:spPr/>
      <dgm:t>
        <a:bodyPr/>
        <a:lstStyle/>
        <a:p>
          <a:endParaRPr lang="it-IT"/>
        </a:p>
      </dgm:t>
    </dgm:pt>
    <dgm:pt modelId="{3321A053-126A-47C8-8471-AB30C1DDA31D}" type="pres">
      <dgm:prSet presAssocID="{F1D6B040-2783-4E05-A06E-B2987DC389CA}" presName="negativeSpace" presStyleCnt="0"/>
      <dgm:spPr/>
    </dgm:pt>
    <dgm:pt modelId="{8CD85086-3813-4481-998F-0DEE8F5C3C54}" type="pres">
      <dgm:prSet presAssocID="{F1D6B040-2783-4E05-A06E-B2987DC389CA}" presName="childText" presStyleLbl="conFgAcc1" presStyleIdx="2" presStyleCnt="5">
        <dgm:presLayoutVars>
          <dgm:bulletEnabled val="1"/>
        </dgm:presLayoutVars>
      </dgm:prSet>
      <dgm:spPr/>
    </dgm:pt>
    <dgm:pt modelId="{E10D3493-F898-4E9E-9F09-1E01A8C18790}" type="pres">
      <dgm:prSet presAssocID="{94BD42A0-91BD-4D04-86AF-2FDC5E7F849F}" presName="spaceBetweenRectangles" presStyleCnt="0"/>
      <dgm:spPr/>
    </dgm:pt>
    <dgm:pt modelId="{D2861540-E2C7-4930-B638-CAA47234FAEC}" type="pres">
      <dgm:prSet presAssocID="{BCEB417D-C730-4BA2-8B89-078993A9CDF3}" presName="parentLin" presStyleCnt="0"/>
      <dgm:spPr/>
    </dgm:pt>
    <dgm:pt modelId="{BABDAF58-40A7-471F-8E80-A1173061DEEE}" type="pres">
      <dgm:prSet presAssocID="{BCEB417D-C730-4BA2-8B89-078993A9CDF3}" presName="parentLeftMargin" presStyleLbl="node1" presStyleIdx="2" presStyleCnt="5"/>
      <dgm:spPr/>
      <dgm:t>
        <a:bodyPr/>
        <a:lstStyle/>
        <a:p>
          <a:endParaRPr lang="it-IT"/>
        </a:p>
      </dgm:t>
    </dgm:pt>
    <dgm:pt modelId="{160AFA47-377F-4558-ABA7-383EFD1B8113}" type="pres">
      <dgm:prSet presAssocID="{BCEB417D-C730-4BA2-8B89-078993A9CDF3}" presName="parentText" presStyleLbl="node1" presStyleIdx="3" presStyleCnt="5">
        <dgm:presLayoutVars>
          <dgm:chMax val="0"/>
          <dgm:bulletEnabled val="1"/>
        </dgm:presLayoutVars>
      </dgm:prSet>
      <dgm:spPr/>
      <dgm:t>
        <a:bodyPr/>
        <a:lstStyle/>
        <a:p>
          <a:endParaRPr lang="it-IT"/>
        </a:p>
      </dgm:t>
    </dgm:pt>
    <dgm:pt modelId="{85829AB8-4B32-407F-941F-08FF2200359A}" type="pres">
      <dgm:prSet presAssocID="{BCEB417D-C730-4BA2-8B89-078993A9CDF3}" presName="negativeSpace" presStyleCnt="0"/>
      <dgm:spPr/>
    </dgm:pt>
    <dgm:pt modelId="{5AE56854-448A-4772-98AE-622DA4F76DBB}" type="pres">
      <dgm:prSet presAssocID="{BCEB417D-C730-4BA2-8B89-078993A9CDF3}" presName="childText" presStyleLbl="conFgAcc1" presStyleIdx="3" presStyleCnt="5">
        <dgm:presLayoutVars>
          <dgm:bulletEnabled val="1"/>
        </dgm:presLayoutVars>
      </dgm:prSet>
      <dgm:spPr/>
    </dgm:pt>
    <dgm:pt modelId="{A696C601-F440-4320-B03C-FA47128034FB}" type="pres">
      <dgm:prSet presAssocID="{1C81FDE9-5AA4-43C1-88BB-7E537D2D4966}" presName="spaceBetweenRectangles" presStyleCnt="0"/>
      <dgm:spPr/>
    </dgm:pt>
    <dgm:pt modelId="{5FDD6661-A656-4E96-B2B4-FF3248C9D040}" type="pres">
      <dgm:prSet presAssocID="{046C2D59-1FD9-4937-AD70-7DED3A4E1588}" presName="parentLin" presStyleCnt="0"/>
      <dgm:spPr/>
    </dgm:pt>
    <dgm:pt modelId="{318A0DB0-3C71-4A04-947E-7D6F189780E4}" type="pres">
      <dgm:prSet presAssocID="{046C2D59-1FD9-4937-AD70-7DED3A4E1588}" presName="parentLeftMargin" presStyleLbl="node1" presStyleIdx="3" presStyleCnt="5"/>
      <dgm:spPr/>
      <dgm:t>
        <a:bodyPr/>
        <a:lstStyle/>
        <a:p>
          <a:endParaRPr lang="it-IT"/>
        </a:p>
      </dgm:t>
    </dgm:pt>
    <dgm:pt modelId="{19F40CE6-D250-4C9D-8378-9082C15F20DE}" type="pres">
      <dgm:prSet presAssocID="{046C2D59-1FD9-4937-AD70-7DED3A4E1588}" presName="parentText" presStyleLbl="node1" presStyleIdx="4" presStyleCnt="5">
        <dgm:presLayoutVars>
          <dgm:chMax val="0"/>
          <dgm:bulletEnabled val="1"/>
        </dgm:presLayoutVars>
      </dgm:prSet>
      <dgm:spPr/>
      <dgm:t>
        <a:bodyPr/>
        <a:lstStyle/>
        <a:p>
          <a:endParaRPr lang="it-IT"/>
        </a:p>
      </dgm:t>
    </dgm:pt>
    <dgm:pt modelId="{C2FCC768-6775-4547-8A11-487AFF03DE9C}" type="pres">
      <dgm:prSet presAssocID="{046C2D59-1FD9-4937-AD70-7DED3A4E1588}" presName="negativeSpace" presStyleCnt="0"/>
      <dgm:spPr/>
    </dgm:pt>
    <dgm:pt modelId="{4FF4C6D4-9D35-4DED-BFC3-D3DAD3A1838E}" type="pres">
      <dgm:prSet presAssocID="{046C2D59-1FD9-4937-AD70-7DED3A4E1588}" presName="childText" presStyleLbl="conFgAcc1" presStyleIdx="4" presStyleCnt="5">
        <dgm:presLayoutVars>
          <dgm:bulletEnabled val="1"/>
        </dgm:presLayoutVars>
      </dgm:prSet>
      <dgm:spPr/>
    </dgm:pt>
  </dgm:ptLst>
  <dgm:cxnLst>
    <dgm:cxn modelId="{F72901F8-32E4-4E5A-BC74-362844808F0A}" srcId="{F18E3A97-D193-4DB6-AA36-7432107C547A}" destId="{046C2D59-1FD9-4937-AD70-7DED3A4E1588}" srcOrd="4" destOrd="0" parTransId="{F4DED394-8377-4813-B8D4-AA200B3BA977}" sibTransId="{D062B80B-8F8F-47AB-AC9B-86A47ADCB7FD}"/>
    <dgm:cxn modelId="{2C916778-1D7B-4FDE-9326-3243DAD5E924}" type="presOf" srcId="{BCEB417D-C730-4BA2-8B89-078993A9CDF3}" destId="{160AFA47-377F-4558-ABA7-383EFD1B8113}" srcOrd="1" destOrd="0" presId="urn:microsoft.com/office/officeart/2005/8/layout/list1"/>
    <dgm:cxn modelId="{D36613B0-0056-430E-AB3B-EEF1419E09BC}" srcId="{F18E3A97-D193-4DB6-AA36-7432107C547A}" destId="{F1D6B040-2783-4E05-A06E-B2987DC389CA}" srcOrd="2" destOrd="0" parTransId="{8A891695-9276-40F2-B1B2-FA5741A99FBF}" sibTransId="{94BD42A0-91BD-4D04-86AF-2FDC5E7F849F}"/>
    <dgm:cxn modelId="{40D0C602-3B33-4565-8E5A-F2F2C8AE9E62}" type="presOf" srcId="{BCEB417D-C730-4BA2-8B89-078993A9CDF3}" destId="{BABDAF58-40A7-471F-8E80-A1173061DEEE}" srcOrd="0" destOrd="0" presId="urn:microsoft.com/office/officeart/2005/8/layout/list1"/>
    <dgm:cxn modelId="{A9863C13-B980-48A1-8023-0657C5393E36}" type="presOf" srcId="{11445F69-F7B6-43FE-9323-CE3C4F0E1DCB}" destId="{50F3BCFB-D05C-41C0-894B-3E20B8EDF902}" srcOrd="1" destOrd="0" presId="urn:microsoft.com/office/officeart/2005/8/layout/list1"/>
    <dgm:cxn modelId="{81FCD5BD-E4FD-4DF2-9607-616B81BEDB04}" type="presOf" srcId="{046C2D59-1FD9-4937-AD70-7DED3A4E1588}" destId="{19F40CE6-D250-4C9D-8378-9082C15F20DE}" srcOrd="1" destOrd="0" presId="urn:microsoft.com/office/officeart/2005/8/layout/list1"/>
    <dgm:cxn modelId="{8D2E72C3-0A7F-424D-8F7E-45538E3AE91D}" type="presOf" srcId="{11445F69-F7B6-43FE-9323-CE3C4F0E1DCB}" destId="{28007CE0-E020-4500-B916-2967CE61E297}" srcOrd="0" destOrd="0" presId="urn:microsoft.com/office/officeart/2005/8/layout/list1"/>
    <dgm:cxn modelId="{36B9AF6E-7062-49C6-99F5-48B9DF9BC01A}" srcId="{F18E3A97-D193-4DB6-AA36-7432107C547A}" destId="{11445F69-F7B6-43FE-9323-CE3C4F0E1DCB}" srcOrd="1" destOrd="0" parTransId="{501459CF-ED93-4614-B85B-EB0AEC55B0F9}" sibTransId="{15CE263B-1160-4D95-A415-CCD1ED4F0175}"/>
    <dgm:cxn modelId="{B42EA44A-D8D8-4F23-80DD-07CEEC591F35}" type="presOf" srcId="{67CF5EBF-2361-45A2-B6AC-B82EC97FB9E4}" destId="{0A6F9191-FB3B-49F1-B672-67C06570946A}" srcOrd="0" destOrd="0" presId="urn:microsoft.com/office/officeart/2005/8/layout/list1"/>
    <dgm:cxn modelId="{046B6943-472C-48F3-80A2-DAC3D583616E}" type="presOf" srcId="{67CF5EBF-2361-45A2-B6AC-B82EC97FB9E4}" destId="{E9D6F048-6429-48A4-AD3C-912EDBD3F75D}" srcOrd="1" destOrd="0" presId="urn:microsoft.com/office/officeart/2005/8/layout/list1"/>
    <dgm:cxn modelId="{7C8C601B-15A7-4FDC-9FD5-94292084F2F9}" type="presOf" srcId="{F1D6B040-2783-4E05-A06E-B2987DC389CA}" destId="{410AD422-B634-4B69-9DC0-523683A8535C}" srcOrd="1" destOrd="0" presId="urn:microsoft.com/office/officeart/2005/8/layout/list1"/>
    <dgm:cxn modelId="{3E8A7565-B9D9-4195-B6AB-6398A685D14D}" srcId="{F18E3A97-D193-4DB6-AA36-7432107C547A}" destId="{67CF5EBF-2361-45A2-B6AC-B82EC97FB9E4}" srcOrd="0" destOrd="0" parTransId="{1D090732-C772-45B3-87CE-FF868950D76F}" sibTransId="{8A3847DE-54A8-4C85-9F5B-EA092BA600AE}"/>
    <dgm:cxn modelId="{3B2478EC-1AEA-4A6D-A16F-D88CD807D9B9}" type="presOf" srcId="{046C2D59-1FD9-4937-AD70-7DED3A4E1588}" destId="{318A0DB0-3C71-4A04-947E-7D6F189780E4}" srcOrd="0" destOrd="0" presId="urn:microsoft.com/office/officeart/2005/8/layout/list1"/>
    <dgm:cxn modelId="{96BEB0EB-136B-426F-8F70-2FCF60E75961}" type="presOf" srcId="{F18E3A97-D193-4DB6-AA36-7432107C547A}" destId="{A0E076C6-DF3C-432B-B58D-CB5E7FC40D50}" srcOrd="0" destOrd="0" presId="urn:microsoft.com/office/officeart/2005/8/layout/list1"/>
    <dgm:cxn modelId="{F55E6FD7-1CB1-4373-92BB-7387C6F44549}" srcId="{F18E3A97-D193-4DB6-AA36-7432107C547A}" destId="{BCEB417D-C730-4BA2-8B89-078993A9CDF3}" srcOrd="3" destOrd="0" parTransId="{828AF148-4E9C-4293-9CE0-3CAC373C2CBE}" sibTransId="{1C81FDE9-5AA4-43C1-88BB-7E537D2D4966}"/>
    <dgm:cxn modelId="{CAB6F544-F912-41E6-8F5B-7A7D4BFD3E18}" type="presOf" srcId="{F1D6B040-2783-4E05-A06E-B2987DC389CA}" destId="{244CBA07-2D8E-4455-A586-B307FE79DCCA}" srcOrd="0" destOrd="0" presId="urn:microsoft.com/office/officeart/2005/8/layout/list1"/>
    <dgm:cxn modelId="{509DC5FC-47B8-4D95-AED7-D3240ECCCA30}" type="presParOf" srcId="{A0E076C6-DF3C-432B-B58D-CB5E7FC40D50}" destId="{21B91F15-6D9A-4A7A-A69C-7D34F831D150}" srcOrd="0" destOrd="0" presId="urn:microsoft.com/office/officeart/2005/8/layout/list1"/>
    <dgm:cxn modelId="{10099370-F7F4-4BBE-BC1C-A9AD71E3A547}" type="presParOf" srcId="{21B91F15-6D9A-4A7A-A69C-7D34F831D150}" destId="{0A6F9191-FB3B-49F1-B672-67C06570946A}" srcOrd="0" destOrd="0" presId="urn:microsoft.com/office/officeart/2005/8/layout/list1"/>
    <dgm:cxn modelId="{8508FD0F-7ED0-46C0-AFC8-01E5891EDE43}" type="presParOf" srcId="{21B91F15-6D9A-4A7A-A69C-7D34F831D150}" destId="{E9D6F048-6429-48A4-AD3C-912EDBD3F75D}" srcOrd="1" destOrd="0" presId="urn:microsoft.com/office/officeart/2005/8/layout/list1"/>
    <dgm:cxn modelId="{BCF8ED7A-1067-43DD-8791-B0D45EA904CA}" type="presParOf" srcId="{A0E076C6-DF3C-432B-B58D-CB5E7FC40D50}" destId="{5534738F-7DDD-4C54-9746-E50C15B94159}" srcOrd="1" destOrd="0" presId="urn:microsoft.com/office/officeart/2005/8/layout/list1"/>
    <dgm:cxn modelId="{2281252C-11AE-4F31-BC39-6EA0BAF49A87}" type="presParOf" srcId="{A0E076C6-DF3C-432B-B58D-CB5E7FC40D50}" destId="{258E5C1F-6BD0-4573-ACC4-919A104BDA04}" srcOrd="2" destOrd="0" presId="urn:microsoft.com/office/officeart/2005/8/layout/list1"/>
    <dgm:cxn modelId="{8ED28EC7-4BE7-4929-AA74-F5B2FA552CA1}" type="presParOf" srcId="{A0E076C6-DF3C-432B-B58D-CB5E7FC40D50}" destId="{A550F4DC-3796-4456-87A8-297F6D2556BD}" srcOrd="3" destOrd="0" presId="urn:microsoft.com/office/officeart/2005/8/layout/list1"/>
    <dgm:cxn modelId="{57C8FB8E-92DE-42F9-BD59-D6113A08F899}" type="presParOf" srcId="{A0E076C6-DF3C-432B-B58D-CB5E7FC40D50}" destId="{6E062471-172B-44A8-B704-F8194906A2C5}" srcOrd="4" destOrd="0" presId="urn:microsoft.com/office/officeart/2005/8/layout/list1"/>
    <dgm:cxn modelId="{B76EF14A-21DD-4085-83EE-26320228FCFC}" type="presParOf" srcId="{6E062471-172B-44A8-B704-F8194906A2C5}" destId="{28007CE0-E020-4500-B916-2967CE61E297}" srcOrd="0" destOrd="0" presId="urn:microsoft.com/office/officeart/2005/8/layout/list1"/>
    <dgm:cxn modelId="{835A2A86-664E-4F40-AD3B-69251C204783}" type="presParOf" srcId="{6E062471-172B-44A8-B704-F8194906A2C5}" destId="{50F3BCFB-D05C-41C0-894B-3E20B8EDF902}" srcOrd="1" destOrd="0" presId="urn:microsoft.com/office/officeart/2005/8/layout/list1"/>
    <dgm:cxn modelId="{77E64114-CF36-4044-B54B-1EABA4ED63C0}" type="presParOf" srcId="{A0E076C6-DF3C-432B-B58D-CB5E7FC40D50}" destId="{11F7EFD6-6FEB-4A5A-A178-A5201BA10E24}" srcOrd="5" destOrd="0" presId="urn:microsoft.com/office/officeart/2005/8/layout/list1"/>
    <dgm:cxn modelId="{D9CB45F0-8DED-4E23-A753-1CE73FC09FBE}" type="presParOf" srcId="{A0E076C6-DF3C-432B-B58D-CB5E7FC40D50}" destId="{6649445D-1725-42C0-813F-A4B01BD58F81}" srcOrd="6" destOrd="0" presId="urn:microsoft.com/office/officeart/2005/8/layout/list1"/>
    <dgm:cxn modelId="{B922C99B-B036-452C-8C52-CEC408E9D135}" type="presParOf" srcId="{A0E076C6-DF3C-432B-B58D-CB5E7FC40D50}" destId="{E21AEB36-C469-4886-A5BF-AC349A491DCC}" srcOrd="7" destOrd="0" presId="urn:microsoft.com/office/officeart/2005/8/layout/list1"/>
    <dgm:cxn modelId="{21BC63AB-F23F-4C8D-AA6E-3033061E4F85}" type="presParOf" srcId="{A0E076C6-DF3C-432B-B58D-CB5E7FC40D50}" destId="{67AFC2A6-D503-4570-A37F-4AEBD987897D}" srcOrd="8" destOrd="0" presId="urn:microsoft.com/office/officeart/2005/8/layout/list1"/>
    <dgm:cxn modelId="{40900301-B3C8-4C66-8E9B-327A23662250}" type="presParOf" srcId="{67AFC2A6-D503-4570-A37F-4AEBD987897D}" destId="{244CBA07-2D8E-4455-A586-B307FE79DCCA}" srcOrd="0" destOrd="0" presId="urn:microsoft.com/office/officeart/2005/8/layout/list1"/>
    <dgm:cxn modelId="{2D95F9F3-F5F9-45FA-8FE2-85C2D360AF55}" type="presParOf" srcId="{67AFC2A6-D503-4570-A37F-4AEBD987897D}" destId="{410AD422-B634-4B69-9DC0-523683A8535C}" srcOrd="1" destOrd="0" presId="urn:microsoft.com/office/officeart/2005/8/layout/list1"/>
    <dgm:cxn modelId="{846DE3D9-5A40-4258-AF01-69B2FCA12CB2}" type="presParOf" srcId="{A0E076C6-DF3C-432B-B58D-CB5E7FC40D50}" destId="{3321A053-126A-47C8-8471-AB30C1DDA31D}" srcOrd="9" destOrd="0" presId="urn:microsoft.com/office/officeart/2005/8/layout/list1"/>
    <dgm:cxn modelId="{07599DE8-6650-4A28-BF7B-B18A310B1C0D}" type="presParOf" srcId="{A0E076C6-DF3C-432B-B58D-CB5E7FC40D50}" destId="{8CD85086-3813-4481-998F-0DEE8F5C3C54}" srcOrd="10" destOrd="0" presId="urn:microsoft.com/office/officeart/2005/8/layout/list1"/>
    <dgm:cxn modelId="{9B25B3A4-4485-4E8F-AFFA-78555B5B354A}" type="presParOf" srcId="{A0E076C6-DF3C-432B-B58D-CB5E7FC40D50}" destId="{E10D3493-F898-4E9E-9F09-1E01A8C18790}" srcOrd="11" destOrd="0" presId="urn:microsoft.com/office/officeart/2005/8/layout/list1"/>
    <dgm:cxn modelId="{76FB50AC-36AB-4A6D-9D79-232D5065DC1F}" type="presParOf" srcId="{A0E076C6-DF3C-432B-B58D-CB5E7FC40D50}" destId="{D2861540-E2C7-4930-B638-CAA47234FAEC}" srcOrd="12" destOrd="0" presId="urn:microsoft.com/office/officeart/2005/8/layout/list1"/>
    <dgm:cxn modelId="{5A1F301B-9B51-499D-BB21-6E1F2C52C404}" type="presParOf" srcId="{D2861540-E2C7-4930-B638-CAA47234FAEC}" destId="{BABDAF58-40A7-471F-8E80-A1173061DEEE}" srcOrd="0" destOrd="0" presId="urn:microsoft.com/office/officeart/2005/8/layout/list1"/>
    <dgm:cxn modelId="{D7E27387-AC50-489E-AE49-32700D1C81D2}" type="presParOf" srcId="{D2861540-E2C7-4930-B638-CAA47234FAEC}" destId="{160AFA47-377F-4558-ABA7-383EFD1B8113}" srcOrd="1" destOrd="0" presId="urn:microsoft.com/office/officeart/2005/8/layout/list1"/>
    <dgm:cxn modelId="{EA83F005-E768-4DE7-849D-A07E119C96DF}" type="presParOf" srcId="{A0E076C6-DF3C-432B-B58D-CB5E7FC40D50}" destId="{85829AB8-4B32-407F-941F-08FF2200359A}" srcOrd="13" destOrd="0" presId="urn:microsoft.com/office/officeart/2005/8/layout/list1"/>
    <dgm:cxn modelId="{C8A02498-87FD-4AFB-AA59-3C4AEEEF36A5}" type="presParOf" srcId="{A0E076C6-DF3C-432B-B58D-CB5E7FC40D50}" destId="{5AE56854-448A-4772-98AE-622DA4F76DBB}" srcOrd="14" destOrd="0" presId="urn:microsoft.com/office/officeart/2005/8/layout/list1"/>
    <dgm:cxn modelId="{CD168E9C-CF70-490D-BBB8-0BB9A23AFF3F}" type="presParOf" srcId="{A0E076C6-DF3C-432B-B58D-CB5E7FC40D50}" destId="{A696C601-F440-4320-B03C-FA47128034FB}" srcOrd="15" destOrd="0" presId="urn:microsoft.com/office/officeart/2005/8/layout/list1"/>
    <dgm:cxn modelId="{54D32088-2CBF-4DC1-82E9-72E94EA7FD20}" type="presParOf" srcId="{A0E076C6-DF3C-432B-B58D-CB5E7FC40D50}" destId="{5FDD6661-A656-4E96-B2B4-FF3248C9D040}" srcOrd="16" destOrd="0" presId="urn:microsoft.com/office/officeart/2005/8/layout/list1"/>
    <dgm:cxn modelId="{2785EDFE-5F30-4BF8-A129-BDDDC980B9DA}" type="presParOf" srcId="{5FDD6661-A656-4E96-B2B4-FF3248C9D040}" destId="{318A0DB0-3C71-4A04-947E-7D6F189780E4}" srcOrd="0" destOrd="0" presId="urn:microsoft.com/office/officeart/2005/8/layout/list1"/>
    <dgm:cxn modelId="{137474D3-3EAD-42DB-BA9A-8E08EC1ABA47}" type="presParOf" srcId="{5FDD6661-A656-4E96-B2B4-FF3248C9D040}" destId="{19F40CE6-D250-4C9D-8378-9082C15F20DE}" srcOrd="1" destOrd="0" presId="urn:microsoft.com/office/officeart/2005/8/layout/list1"/>
    <dgm:cxn modelId="{51907E2C-33C3-4E11-8D00-456D38AFF84C}" type="presParOf" srcId="{A0E076C6-DF3C-432B-B58D-CB5E7FC40D50}" destId="{C2FCC768-6775-4547-8A11-487AFF03DE9C}" srcOrd="17" destOrd="0" presId="urn:microsoft.com/office/officeart/2005/8/layout/list1"/>
    <dgm:cxn modelId="{8E900D8D-4809-4683-94A6-4E2EDFEFE010}" type="presParOf" srcId="{A0E076C6-DF3C-432B-B58D-CB5E7FC40D50}" destId="{4FF4C6D4-9D35-4DED-BFC3-D3DAD3A1838E}" srcOrd="18" destOrd="0" presId="urn:microsoft.com/office/officeart/2005/8/layout/list1"/>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FEDB491-6561-45A5-A0A7-89CA9AD8D2C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A68A3AB4-4083-4139-BD77-45073ED74F4D}">
      <dgm:prSet phldrT="[Testo]" custT="1"/>
      <dgm:spPr/>
      <dgm:t>
        <a:bodyPr/>
        <a:lstStyle/>
        <a:p>
          <a:pPr algn="ctr"/>
          <a:r>
            <a:rPr lang="it-IT" sz="6600" dirty="0" smtClean="0"/>
            <a:t>Focus Group</a:t>
          </a:r>
          <a:endParaRPr lang="it-IT" sz="6600" dirty="0"/>
        </a:p>
      </dgm:t>
    </dgm:pt>
    <dgm:pt modelId="{F91BE928-30A3-4B09-87EE-19356A3CE514}" type="parTrans" cxnId="{FC2606B7-2070-4AF8-B8E9-90994F94A197}">
      <dgm:prSet/>
      <dgm:spPr/>
      <dgm:t>
        <a:bodyPr/>
        <a:lstStyle/>
        <a:p>
          <a:endParaRPr lang="it-IT"/>
        </a:p>
      </dgm:t>
    </dgm:pt>
    <dgm:pt modelId="{9999C954-1BE9-4701-8813-B77FBBD3BF19}" type="sibTrans" cxnId="{FC2606B7-2070-4AF8-B8E9-90994F94A197}">
      <dgm:prSet/>
      <dgm:spPr/>
      <dgm:t>
        <a:bodyPr/>
        <a:lstStyle/>
        <a:p>
          <a:endParaRPr lang="it-IT"/>
        </a:p>
      </dgm:t>
    </dgm:pt>
    <dgm:pt modelId="{B5D57606-13BB-43D8-BA48-54079936536E}" type="pres">
      <dgm:prSet presAssocID="{AFEDB491-6561-45A5-A0A7-89CA9AD8D2C9}" presName="linear" presStyleCnt="0">
        <dgm:presLayoutVars>
          <dgm:animLvl val="lvl"/>
          <dgm:resizeHandles val="exact"/>
        </dgm:presLayoutVars>
      </dgm:prSet>
      <dgm:spPr/>
      <dgm:t>
        <a:bodyPr/>
        <a:lstStyle/>
        <a:p>
          <a:endParaRPr lang="it-IT"/>
        </a:p>
      </dgm:t>
    </dgm:pt>
    <dgm:pt modelId="{7C444F23-E0AE-4A1C-A8D9-A1F13EFDD849}" type="pres">
      <dgm:prSet presAssocID="{A68A3AB4-4083-4139-BD77-45073ED74F4D}" presName="parentText" presStyleLbl="node1" presStyleIdx="0" presStyleCnt="1" custScaleY="278237">
        <dgm:presLayoutVars>
          <dgm:chMax val="0"/>
          <dgm:bulletEnabled val="1"/>
        </dgm:presLayoutVars>
      </dgm:prSet>
      <dgm:spPr/>
      <dgm:t>
        <a:bodyPr/>
        <a:lstStyle/>
        <a:p>
          <a:endParaRPr lang="it-IT"/>
        </a:p>
      </dgm:t>
    </dgm:pt>
  </dgm:ptLst>
  <dgm:cxnLst>
    <dgm:cxn modelId="{673C4A7D-E42B-4DD2-AA02-407F473DE326}" type="presOf" srcId="{A68A3AB4-4083-4139-BD77-45073ED74F4D}" destId="{7C444F23-E0AE-4A1C-A8D9-A1F13EFDD849}" srcOrd="0" destOrd="0" presId="urn:microsoft.com/office/officeart/2005/8/layout/vList2"/>
    <dgm:cxn modelId="{6FA24749-FA3B-4193-A06B-3EB065B1D525}" type="presOf" srcId="{AFEDB491-6561-45A5-A0A7-89CA9AD8D2C9}" destId="{B5D57606-13BB-43D8-BA48-54079936536E}" srcOrd="0" destOrd="0" presId="urn:microsoft.com/office/officeart/2005/8/layout/vList2"/>
    <dgm:cxn modelId="{FC2606B7-2070-4AF8-B8E9-90994F94A197}" srcId="{AFEDB491-6561-45A5-A0A7-89CA9AD8D2C9}" destId="{A68A3AB4-4083-4139-BD77-45073ED74F4D}" srcOrd="0" destOrd="0" parTransId="{F91BE928-30A3-4B09-87EE-19356A3CE514}" sibTransId="{9999C954-1BE9-4701-8813-B77FBBD3BF19}"/>
    <dgm:cxn modelId="{4E93C0D8-DF80-4DB4-A385-E95D8B45CA91}" type="presParOf" srcId="{B5D57606-13BB-43D8-BA48-54079936536E}" destId="{7C444F23-E0AE-4A1C-A8D9-A1F13EFDD849}"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FEDB491-6561-45A5-A0A7-89CA9AD8D2C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A6340B54-4AE2-4C4B-8FDB-22BB782E8D6A}">
      <dgm:prSet phldrT="[Testo]" custT="1"/>
      <dgm:spPr/>
      <dgm:t>
        <a:bodyPr/>
        <a:lstStyle/>
        <a:p>
          <a:pPr algn="ctr"/>
          <a:r>
            <a:rPr lang="it-IT" sz="4900" dirty="0" smtClean="0"/>
            <a:t> </a:t>
          </a:r>
          <a:r>
            <a:rPr lang="it-IT" sz="4900" dirty="0" err="1" smtClean="0"/>
            <a:t>Autoriflessione</a:t>
          </a:r>
          <a:r>
            <a:rPr lang="it-IT" sz="4900" dirty="0" smtClean="0"/>
            <a:t> </a:t>
          </a:r>
        </a:p>
        <a:p>
          <a:pPr algn="ctr"/>
          <a:r>
            <a:rPr lang="it-IT" sz="4900" dirty="0" smtClean="0"/>
            <a:t>dello studente</a:t>
          </a:r>
          <a:endParaRPr lang="it-IT" sz="4900" dirty="0"/>
        </a:p>
      </dgm:t>
    </dgm:pt>
    <dgm:pt modelId="{33D2F25A-F3A8-4532-8A9D-DEC50152710C}" type="parTrans" cxnId="{F86F47EE-0BD9-46E4-BC6D-7F1773FB4C6D}">
      <dgm:prSet/>
      <dgm:spPr/>
      <dgm:t>
        <a:bodyPr/>
        <a:lstStyle/>
        <a:p>
          <a:endParaRPr lang="it-IT"/>
        </a:p>
      </dgm:t>
    </dgm:pt>
    <dgm:pt modelId="{4AE64889-FDCC-4BF3-A13C-198B1AA84F6A}" type="sibTrans" cxnId="{F86F47EE-0BD9-46E4-BC6D-7F1773FB4C6D}">
      <dgm:prSet/>
      <dgm:spPr/>
      <dgm:t>
        <a:bodyPr/>
        <a:lstStyle/>
        <a:p>
          <a:endParaRPr lang="it-IT"/>
        </a:p>
      </dgm:t>
    </dgm:pt>
    <dgm:pt modelId="{B5D57606-13BB-43D8-BA48-54079936536E}" type="pres">
      <dgm:prSet presAssocID="{AFEDB491-6561-45A5-A0A7-89CA9AD8D2C9}" presName="linear" presStyleCnt="0">
        <dgm:presLayoutVars>
          <dgm:animLvl val="lvl"/>
          <dgm:resizeHandles val="exact"/>
        </dgm:presLayoutVars>
      </dgm:prSet>
      <dgm:spPr/>
      <dgm:t>
        <a:bodyPr/>
        <a:lstStyle/>
        <a:p>
          <a:endParaRPr lang="it-IT"/>
        </a:p>
      </dgm:t>
    </dgm:pt>
    <dgm:pt modelId="{C4B43A82-9C7B-457A-B0A7-2A8EDA3FDCC3}" type="pres">
      <dgm:prSet presAssocID="{A6340B54-4AE2-4C4B-8FDB-22BB782E8D6A}" presName="parentText" presStyleLbl="node1" presStyleIdx="0" presStyleCnt="1" custScaleY="185932">
        <dgm:presLayoutVars>
          <dgm:chMax val="0"/>
          <dgm:bulletEnabled val="1"/>
        </dgm:presLayoutVars>
      </dgm:prSet>
      <dgm:spPr/>
      <dgm:t>
        <a:bodyPr/>
        <a:lstStyle/>
        <a:p>
          <a:endParaRPr lang="it-IT"/>
        </a:p>
      </dgm:t>
    </dgm:pt>
  </dgm:ptLst>
  <dgm:cxnLst>
    <dgm:cxn modelId="{D5F050C6-8549-420A-BB76-E8351D59D5E7}" type="presOf" srcId="{A6340B54-4AE2-4C4B-8FDB-22BB782E8D6A}" destId="{C4B43A82-9C7B-457A-B0A7-2A8EDA3FDCC3}" srcOrd="0" destOrd="0" presId="urn:microsoft.com/office/officeart/2005/8/layout/vList2"/>
    <dgm:cxn modelId="{F86F47EE-0BD9-46E4-BC6D-7F1773FB4C6D}" srcId="{AFEDB491-6561-45A5-A0A7-89CA9AD8D2C9}" destId="{A6340B54-4AE2-4C4B-8FDB-22BB782E8D6A}" srcOrd="0" destOrd="0" parTransId="{33D2F25A-F3A8-4532-8A9D-DEC50152710C}" sibTransId="{4AE64889-FDCC-4BF3-A13C-198B1AA84F6A}"/>
    <dgm:cxn modelId="{97111AFF-D99C-4B5B-A902-63F9CC8E1DDD}" type="presOf" srcId="{AFEDB491-6561-45A5-A0A7-89CA9AD8D2C9}" destId="{B5D57606-13BB-43D8-BA48-54079936536E}" srcOrd="0" destOrd="0" presId="urn:microsoft.com/office/officeart/2005/8/layout/vList2"/>
    <dgm:cxn modelId="{8E37EAA8-EAB8-4325-AEB3-A7B74B2BE7EC}" type="presParOf" srcId="{B5D57606-13BB-43D8-BA48-54079936536E}" destId="{C4B43A82-9C7B-457A-B0A7-2A8EDA3FDCC3}"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FEDB491-6561-45A5-A0A7-89CA9AD8D2C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A6340B54-4AE2-4C4B-8FDB-22BB782E8D6A}">
      <dgm:prSet phldrT="[Testo]" custT="1"/>
      <dgm:spPr/>
      <dgm:t>
        <a:bodyPr/>
        <a:lstStyle/>
        <a:p>
          <a:pPr algn="ctr"/>
          <a:r>
            <a:rPr lang="it-IT" sz="4900" dirty="0" smtClean="0"/>
            <a:t> Tempo studente</a:t>
          </a:r>
          <a:endParaRPr lang="it-IT" sz="4900" dirty="0"/>
        </a:p>
      </dgm:t>
    </dgm:pt>
    <dgm:pt modelId="{33D2F25A-F3A8-4532-8A9D-DEC50152710C}" type="parTrans" cxnId="{F86F47EE-0BD9-46E4-BC6D-7F1773FB4C6D}">
      <dgm:prSet/>
      <dgm:spPr/>
      <dgm:t>
        <a:bodyPr/>
        <a:lstStyle/>
        <a:p>
          <a:endParaRPr lang="it-IT"/>
        </a:p>
      </dgm:t>
    </dgm:pt>
    <dgm:pt modelId="{4AE64889-FDCC-4BF3-A13C-198B1AA84F6A}" type="sibTrans" cxnId="{F86F47EE-0BD9-46E4-BC6D-7F1773FB4C6D}">
      <dgm:prSet/>
      <dgm:spPr/>
      <dgm:t>
        <a:bodyPr/>
        <a:lstStyle/>
        <a:p>
          <a:endParaRPr lang="it-IT"/>
        </a:p>
      </dgm:t>
    </dgm:pt>
    <dgm:pt modelId="{B5D57606-13BB-43D8-BA48-54079936536E}" type="pres">
      <dgm:prSet presAssocID="{AFEDB491-6561-45A5-A0A7-89CA9AD8D2C9}" presName="linear" presStyleCnt="0">
        <dgm:presLayoutVars>
          <dgm:animLvl val="lvl"/>
          <dgm:resizeHandles val="exact"/>
        </dgm:presLayoutVars>
      </dgm:prSet>
      <dgm:spPr/>
      <dgm:t>
        <a:bodyPr/>
        <a:lstStyle/>
        <a:p>
          <a:endParaRPr lang="it-IT"/>
        </a:p>
      </dgm:t>
    </dgm:pt>
    <dgm:pt modelId="{C4B43A82-9C7B-457A-B0A7-2A8EDA3FDCC3}" type="pres">
      <dgm:prSet presAssocID="{A6340B54-4AE2-4C4B-8FDB-22BB782E8D6A}" presName="parentText" presStyleLbl="node1" presStyleIdx="0" presStyleCnt="1" custScaleY="301709">
        <dgm:presLayoutVars>
          <dgm:chMax val="0"/>
          <dgm:bulletEnabled val="1"/>
        </dgm:presLayoutVars>
      </dgm:prSet>
      <dgm:spPr/>
      <dgm:t>
        <a:bodyPr/>
        <a:lstStyle/>
        <a:p>
          <a:endParaRPr lang="it-IT"/>
        </a:p>
      </dgm:t>
    </dgm:pt>
  </dgm:ptLst>
  <dgm:cxnLst>
    <dgm:cxn modelId="{A0DA3178-731E-425B-83A5-1AF02D796D58}" type="presOf" srcId="{AFEDB491-6561-45A5-A0A7-89CA9AD8D2C9}" destId="{B5D57606-13BB-43D8-BA48-54079936536E}" srcOrd="0" destOrd="0" presId="urn:microsoft.com/office/officeart/2005/8/layout/vList2"/>
    <dgm:cxn modelId="{171C02F5-E80D-4760-AF55-8447879CD608}" type="presOf" srcId="{A6340B54-4AE2-4C4B-8FDB-22BB782E8D6A}" destId="{C4B43A82-9C7B-457A-B0A7-2A8EDA3FDCC3}" srcOrd="0" destOrd="0" presId="urn:microsoft.com/office/officeart/2005/8/layout/vList2"/>
    <dgm:cxn modelId="{F86F47EE-0BD9-46E4-BC6D-7F1773FB4C6D}" srcId="{AFEDB491-6561-45A5-A0A7-89CA9AD8D2C9}" destId="{A6340B54-4AE2-4C4B-8FDB-22BB782E8D6A}" srcOrd="0" destOrd="0" parTransId="{33D2F25A-F3A8-4532-8A9D-DEC50152710C}" sibTransId="{4AE64889-FDCC-4BF3-A13C-198B1AA84F6A}"/>
    <dgm:cxn modelId="{B3204E80-0275-4ABE-9293-8A54349A4619}" type="presParOf" srcId="{B5D57606-13BB-43D8-BA48-54079936536E}" destId="{C4B43A82-9C7B-457A-B0A7-2A8EDA3FDCC3}"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E0329E7-3689-45BB-A89F-6D9247328F9F}">
      <dsp:nvSpPr>
        <dsp:cNvPr id="0" name=""/>
        <dsp:cNvSpPr/>
      </dsp:nvSpPr>
      <dsp:spPr>
        <a:xfrm>
          <a:off x="1787239" y="775"/>
          <a:ext cx="1120675" cy="560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it-IT" sz="2800" kern="1200" dirty="0" smtClean="0"/>
            <a:t>Scuole</a:t>
          </a:r>
          <a:endParaRPr lang="it-IT" sz="2800" kern="1200" dirty="0"/>
        </a:p>
      </dsp:txBody>
      <dsp:txXfrm>
        <a:off x="1787239" y="775"/>
        <a:ext cx="1120675" cy="560337"/>
      </dsp:txXfrm>
    </dsp:sp>
    <dsp:sp modelId="{BAB51953-9522-4CE3-8A56-6B6B797C0994}">
      <dsp:nvSpPr>
        <dsp:cNvPr id="0" name=""/>
        <dsp:cNvSpPr/>
      </dsp:nvSpPr>
      <dsp:spPr>
        <a:xfrm>
          <a:off x="1899307" y="561113"/>
          <a:ext cx="112067" cy="420253"/>
        </a:xfrm>
        <a:custGeom>
          <a:avLst/>
          <a:gdLst/>
          <a:ahLst/>
          <a:cxnLst/>
          <a:rect l="0" t="0" r="0" b="0"/>
          <a:pathLst>
            <a:path>
              <a:moveTo>
                <a:pt x="0" y="0"/>
              </a:moveTo>
              <a:lnTo>
                <a:pt x="0" y="420253"/>
              </a:lnTo>
              <a:lnTo>
                <a:pt x="112067" y="4202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C8AC9F-0DA0-4B38-88C7-7BC7BEC55E27}">
      <dsp:nvSpPr>
        <dsp:cNvPr id="0" name=""/>
        <dsp:cNvSpPr/>
      </dsp:nvSpPr>
      <dsp:spPr>
        <a:xfrm>
          <a:off x="2011374" y="701197"/>
          <a:ext cx="896540" cy="5603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37 scuole</a:t>
          </a:r>
          <a:endParaRPr lang="it-IT" sz="1600" kern="1200" dirty="0"/>
        </a:p>
      </dsp:txBody>
      <dsp:txXfrm>
        <a:off x="2011374" y="701197"/>
        <a:ext cx="896540" cy="560337"/>
      </dsp:txXfrm>
    </dsp:sp>
    <dsp:sp modelId="{9DA2807D-325D-4286-8910-294182EB41F5}">
      <dsp:nvSpPr>
        <dsp:cNvPr id="0" name=""/>
        <dsp:cNvSpPr/>
      </dsp:nvSpPr>
      <dsp:spPr>
        <a:xfrm>
          <a:off x="1899307" y="561113"/>
          <a:ext cx="112067" cy="1120675"/>
        </a:xfrm>
        <a:custGeom>
          <a:avLst/>
          <a:gdLst/>
          <a:ahLst/>
          <a:cxnLst/>
          <a:rect l="0" t="0" r="0" b="0"/>
          <a:pathLst>
            <a:path>
              <a:moveTo>
                <a:pt x="0" y="0"/>
              </a:moveTo>
              <a:lnTo>
                <a:pt x="0" y="1120675"/>
              </a:lnTo>
              <a:lnTo>
                <a:pt x="112067" y="11206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CE92DB-752E-48F3-B68B-BE6DF2D30B6C}">
      <dsp:nvSpPr>
        <dsp:cNvPr id="0" name=""/>
        <dsp:cNvSpPr/>
      </dsp:nvSpPr>
      <dsp:spPr>
        <a:xfrm>
          <a:off x="2011374" y="1401619"/>
          <a:ext cx="896540" cy="5603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167 classi</a:t>
          </a:r>
          <a:endParaRPr lang="it-IT" sz="1600" kern="1200" dirty="0"/>
        </a:p>
      </dsp:txBody>
      <dsp:txXfrm>
        <a:off x="2011374" y="1401619"/>
        <a:ext cx="896540" cy="560337"/>
      </dsp:txXfrm>
    </dsp:sp>
    <dsp:sp modelId="{89623289-2B2A-4047-88BB-C1A86C507E75}">
      <dsp:nvSpPr>
        <dsp:cNvPr id="0" name=""/>
        <dsp:cNvSpPr/>
      </dsp:nvSpPr>
      <dsp:spPr>
        <a:xfrm>
          <a:off x="1899307" y="561113"/>
          <a:ext cx="112067" cy="1821098"/>
        </a:xfrm>
        <a:custGeom>
          <a:avLst/>
          <a:gdLst/>
          <a:ahLst/>
          <a:cxnLst/>
          <a:rect l="0" t="0" r="0" b="0"/>
          <a:pathLst>
            <a:path>
              <a:moveTo>
                <a:pt x="0" y="0"/>
              </a:moveTo>
              <a:lnTo>
                <a:pt x="0" y="1821098"/>
              </a:lnTo>
              <a:lnTo>
                <a:pt x="112067" y="18210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3C0C59-0F80-4B1B-B345-31C1457C81DB}">
      <dsp:nvSpPr>
        <dsp:cNvPr id="0" name=""/>
        <dsp:cNvSpPr/>
      </dsp:nvSpPr>
      <dsp:spPr>
        <a:xfrm>
          <a:off x="2011374" y="2102042"/>
          <a:ext cx="896540" cy="5603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3587 studenti</a:t>
          </a:r>
          <a:endParaRPr lang="it-IT" sz="1600" kern="1200" dirty="0"/>
        </a:p>
      </dsp:txBody>
      <dsp:txXfrm>
        <a:off x="2011374" y="2102042"/>
        <a:ext cx="896540" cy="560337"/>
      </dsp:txXfrm>
    </dsp:sp>
    <dsp:sp modelId="{D0E54B05-0DF3-4D7F-AA35-6AA399D184B9}">
      <dsp:nvSpPr>
        <dsp:cNvPr id="0" name=""/>
        <dsp:cNvSpPr/>
      </dsp:nvSpPr>
      <dsp:spPr>
        <a:xfrm>
          <a:off x="1899307" y="561113"/>
          <a:ext cx="112067" cy="2521520"/>
        </a:xfrm>
        <a:custGeom>
          <a:avLst/>
          <a:gdLst/>
          <a:ahLst/>
          <a:cxnLst/>
          <a:rect l="0" t="0" r="0" b="0"/>
          <a:pathLst>
            <a:path>
              <a:moveTo>
                <a:pt x="0" y="0"/>
              </a:moveTo>
              <a:lnTo>
                <a:pt x="0" y="2521520"/>
              </a:lnTo>
              <a:lnTo>
                <a:pt x="112067" y="25215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ECFB0A-DCB9-4655-A295-F84AA5DC0A45}">
      <dsp:nvSpPr>
        <dsp:cNvPr id="0" name=""/>
        <dsp:cNvSpPr/>
      </dsp:nvSpPr>
      <dsp:spPr>
        <a:xfrm>
          <a:off x="2011374" y="2802464"/>
          <a:ext cx="896540" cy="5603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1967 genitori</a:t>
          </a:r>
          <a:endParaRPr lang="it-IT" sz="1600" kern="1200" dirty="0"/>
        </a:p>
      </dsp:txBody>
      <dsp:txXfrm>
        <a:off x="2011374" y="2802464"/>
        <a:ext cx="896540" cy="560337"/>
      </dsp:txXfrm>
    </dsp:sp>
    <dsp:sp modelId="{68B77233-7C2C-4D3F-B29D-D4B2215425B9}">
      <dsp:nvSpPr>
        <dsp:cNvPr id="0" name=""/>
        <dsp:cNvSpPr/>
      </dsp:nvSpPr>
      <dsp:spPr>
        <a:xfrm>
          <a:off x="1899307" y="561113"/>
          <a:ext cx="112067" cy="3221942"/>
        </a:xfrm>
        <a:custGeom>
          <a:avLst/>
          <a:gdLst/>
          <a:ahLst/>
          <a:cxnLst/>
          <a:rect l="0" t="0" r="0" b="0"/>
          <a:pathLst>
            <a:path>
              <a:moveTo>
                <a:pt x="0" y="0"/>
              </a:moveTo>
              <a:lnTo>
                <a:pt x="0" y="3221942"/>
              </a:lnTo>
              <a:lnTo>
                <a:pt x="112067" y="32219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E70809-FC00-41CE-AC11-2FF64890155D}">
      <dsp:nvSpPr>
        <dsp:cNvPr id="0" name=""/>
        <dsp:cNvSpPr/>
      </dsp:nvSpPr>
      <dsp:spPr>
        <a:xfrm>
          <a:off x="2011374" y="3502886"/>
          <a:ext cx="896540" cy="5603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187 docenti</a:t>
          </a:r>
          <a:endParaRPr lang="it-IT" sz="1600" kern="1200" dirty="0"/>
        </a:p>
      </dsp:txBody>
      <dsp:txXfrm>
        <a:off x="2011374" y="3502886"/>
        <a:ext cx="896540" cy="560337"/>
      </dsp:txXfrm>
    </dsp:sp>
    <dsp:sp modelId="{2A2CAFBC-867E-4593-BD64-1F263E80BD56}">
      <dsp:nvSpPr>
        <dsp:cNvPr id="0" name=""/>
        <dsp:cNvSpPr/>
      </dsp:nvSpPr>
      <dsp:spPr>
        <a:xfrm>
          <a:off x="3188084" y="775"/>
          <a:ext cx="1120675" cy="560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it-IT" sz="2800" kern="1200" dirty="0" smtClean="0"/>
            <a:t>CFP</a:t>
          </a:r>
          <a:endParaRPr lang="it-IT" sz="2800" kern="1200" dirty="0"/>
        </a:p>
      </dsp:txBody>
      <dsp:txXfrm>
        <a:off x="3188084" y="775"/>
        <a:ext cx="1120675" cy="560337"/>
      </dsp:txXfrm>
    </dsp:sp>
    <dsp:sp modelId="{98BE8565-7EE9-4D01-A6E1-32773BD35AFD}">
      <dsp:nvSpPr>
        <dsp:cNvPr id="0" name=""/>
        <dsp:cNvSpPr/>
      </dsp:nvSpPr>
      <dsp:spPr>
        <a:xfrm>
          <a:off x="3300152" y="561113"/>
          <a:ext cx="112067" cy="420253"/>
        </a:xfrm>
        <a:custGeom>
          <a:avLst/>
          <a:gdLst/>
          <a:ahLst/>
          <a:cxnLst/>
          <a:rect l="0" t="0" r="0" b="0"/>
          <a:pathLst>
            <a:path>
              <a:moveTo>
                <a:pt x="0" y="0"/>
              </a:moveTo>
              <a:lnTo>
                <a:pt x="0" y="420253"/>
              </a:lnTo>
              <a:lnTo>
                <a:pt x="112067" y="4202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961BCC-74F5-45B3-91DD-64B971DCDCBB}">
      <dsp:nvSpPr>
        <dsp:cNvPr id="0" name=""/>
        <dsp:cNvSpPr/>
      </dsp:nvSpPr>
      <dsp:spPr>
        <a:xfrm>
          <a:off x="3412219" y="701197"/>
          <a:ext cx="896540" cy="5603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10 Centri</a:t>
          </a:r>
          <a:endParaRPr lang="it-IT" sz="1600" kern="1200" dirty="0"/>
        </a:p>
      </dsp:txBody>
      <dsp:txXfrm>
        <a:off x="3412219" y="701197"/>
        <a:ext cx="896540" cy="560337"/>
      </dsp:txXfrm>
    </dsp:sp>
    <dsp:sp modelId="{9DADA1EB-3208-48E2-A860-6D2FE60B149F}">
      <dsp:nvSpPr>
        <dsp:cNvPr id="0" name=""/>
        <dsp:cNvSpPr/>
      </dsp:nvSpPr>
      <dsp:spPr>
        <a:xfrm>
          <a:off x="3300152" y="561113"/>
          <a:ext cx="112067" cy="1120675"/>
        </a:xfrm>
        <a:custGeom>
          <a:avLst/>
          <a:gdLst/>
          <a:ahLst/>
          <a:cxnLst/>
          <a:rect l="0" t="0" r="0" b="0"/>
          <a:pathLst>
            <a:path>
              <a:moveTo>
                <a:pt x="0" y="0"/>
              </a:moveTo>
              <a:lnTo>
                <a:pt x="0" y="1120675"/>
              </a:lnTo>
              <a:lnTo>
                <a:pt x="112067" y="11206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E68BCC-B365-4252-8543-BFB4E79A37E2}">
      <dsp:nvSpPr>
        <dsp:cNvPr id="0" name=""/>
        <dsp:cNvSpPr/>
      </dsp:nvSpPr>
      <dsp:spPr>
        <a:xfrm>
          <a:off x="3412219" y="1401619"/>
          <a:ext cx="896540" cy="5603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23 classi</a:t>
          </a:r>
          <a:endParaRPr lang="it-IT" sz="1600" kern="1200" dirty="0"/>
        </a:p>
      </dsp:txBody>
      <dsp:txXfrm>
        <a:off x="3412219" y="1401619"/>
        <a:ext cx="896540" cy="560337"/>
      </dsp:txXfrm>
    </dsp:sp>
    <dsp:sp modelId="{A5442388-6949-450F-A8FE-92AED34D705B}">
      <dsp:nvSpPr>
        <dsp:cNvPr id="0" name=""/>
        <dsp:cNvSpPr/>
      </dsp:nvSpPr>
      <dsp:spPr>
        <a:xfrm>
          <a:off x="3300152" y="561113"/>
          <a:ext cx="112067" cy="1821098"/>
        </a:xfrm>
        <a:custGeom>
          <a:avLst/>
          <a:gdLst/>
          <a:ahLst/>
          <a:cxnLst/>
          <a:rect l="0" t="0" r="0" b="0"/>
          <a:pathLst>
            <a:path>
              <a:moveTo>
                <a:pt x="0" y="0"/>
              </a:moveTo>
              <a:lnTo>
                <a:pt x="0" y="1821098"/>
              </a:lnTo>
              <a:lnTo>
                <a:pt x="112067" y="18210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8F5946-5B43-486C-AFD7-80FFD0D9148A}">
      <dsp:nvSpPr>
        <dsp:cNvPr id="0" name=""/>
        <dsp:cNvSpPr/>
      </dsp:nvSpPr>
      <dsp:spPr>
        <a:xfrm>
          <a:off x="3412219" y="2102042"/>
          <a:ext cx="896540" cy="5603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474 studenti</a:t>
          </a:r>
          <a:endParaRPr lang="it-IT" sz="1600" kern="1200" dirty="0"/>
        </a:p>
      </dsp:txBody>
      <dsp:txXfrm>
        <a:off x="3412219" y="2102042"/>
        <a:ext cx="896540" cy="560337"/>
      </dsp:txXfrm>
    </dsp:sp>
    <dsp:sp modelId="{C97F41E1-24B1-4A89-83D3-68D039906EF0}">
      <dsp:nvSpPr>
        <dsp:cNvPr id="0" name=""/>
        <dsp:cNvSpPr/>
      </dsp:nvSpPr>
      <dsp:spPr>
        <a:xfrm>
          <a:off x="3300152" y="561113"/>
          <a:ext cx="112067" cy="2521520"/>
        </a:xfrm>
        <a:custGeom>
          <a:avLst/>
          <a:gdLst/>
          <a:ahLst/>
          <a:cxnLst/>
          <a:rect l="0" t="0" r="0" b="0"/>
          <a:pathLst>
            <a:path>
              <a:moveTo>
                <a:pt x="0" y="0"/>
              </a:moveTo>
              <a:lnTo>
                <a:pt x="0" y="2521520"/>
              </a:lnTo>
              <a:lnTo>
                <a:pt x="112067" y="25215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D1096B-7D41-4C5C-A726-F7419970BE9C}">
      <dsp:nvSpPr>
        <dsp:cNvPr id="0" name=""/>
        <dsp:cNvSpPr/>
      </dsp:nvSpPr>
      <dsp:spPr>
        <a:xfrm>
          <a:off x="3412219" y="2802464"/>
          <a:ext cx="896540" cy="5603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330 genitori</a:t>
          </a:r>
          <a:endParaRPr lang="it-IT" sz="1600" kern="1200" dirty="0"/>
        </a:p>
      </dsp:txBody>
      <dsp:txXfrm>
        <a:off x="3412219" y="2802464"/>
        <a:ext cx="896540" cy="560337"/>
      </dsp:txXfrm>
    </dsp:sp>
    <dsp:sp modelId="{F120B591-B11C-463F-8D27-5A1A972D05C6}">
      <dsp:nvSpPr>
        <dsp:cNvPr id="0" name=""/>
        <dsp:cNvSpPr/>
      </dsp:nvSpPr>
      <dsp:spPr>
        <a:xfrm>
          <a:off x="3300152" y="561113"/>
          <a:ext cx="112067" cy="3221942"/>
        </a:xfrm>
        <a:custGeom>
          <a:avLst/>
          <a:gdLst/>
          <a:ahLst/>
          <a:cxnLst/>
          <a:rect l="0" t="0" r="0" b="0"/>
          <a:pathLst>
            <a:path>
              <a:moveTo>
                <a:pt x="0" y="0"/>
              </a:moveTo>
              <a:lnTo>
                <a:pt x="0" y="3221942"/>
              </a:lnTo>
              <a:lnTo>
                <a:pt x="112067" y="32219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CFF531-2DCA-4F8B-8DB9-B238277790AC}">
      <dsp:nvSpPr>
        <dsp:cNvPr id="0" name=""/>
        <dsp:cNvSpPr/>
      </dsp:nvSpPr>
      <dsp:spPr>
        <a:xfrm>
          <a:off x="3412219" y="3502886"/>
          <a:ext cx="896540" cy="5603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171 formatori</a:t>
          </a:r>
          <a:endParaRPr lang="it-IT" sz="1600" kern="1200" dirty="0"/>
        </a:p>
      </dsp:txBody>
      <dsp:txXfrm>
        <a:off x="3412219" y="3502886"/>
        <a:ext cx="896540" cy="560337"/>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40F91BE-CE42-4FAE-8873-3FB9CA71BD5E}">
      <dsp:nvSpPr>
        <dsp:cNvPr id="0" name=""/>
        <dsp:cNvSpPr/>
      </dsp:nvSpPr>
      <dsp:spPr>
        <a:xfrm>
          <a:off x="0" y="57707"/>
          <a:ext cx="1714499" cy="1028700"/>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a:solidFill>
                <a:schemeClr val="tx1"/>
              </a:solidFill>
            </a:rPr>
            <a:t>il 53% degli studenti segue le spiegazioni e prende appunti</a:t>
          </a:r>
        </a:p>
      </dsp:txBody>
      <dsp:txXfrm>
        <a:off x="0" y="57707"/>
        <a:ext cx="1714499" cy="1028700"/>
      </dsp:txXfrm>
    </dsp:sp>
    <dsp:sp modelId="{67BC57C4-2924-408E-92CF-971D45FF21B9}">
      <dsp:nvSpPr>
        <dsp:cNvPr id="0" name=""/>
        <dsp:cNvSpPr/>
      </dsp:nvSpPr>
      <dsp:spPr>
        <a:xfrm>
          <a:off x="1885950" y="57707"/>
          <a:ext cx="1714499" cy="1028700"/>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a:solidFill>
                <a:schemeClr val="tx1"/>
              </a:solidFill>
            </a:rPr>
            <a:t>il 31% fa osservazioni sugli argomenti trattati (51% nei CFP)</a:t>
          </a:r>
        </a:p>
      </dsp:txBody>
      <dsp:txXfrm>
        <a:off x="1885950" y="57707"/>
        <a:ext cx="1714499" cy="1028700"/>
      </dsp:txXfrm>
    </dsp:sp>
    <dsp:sp modelId="{424A70A8-E469-4199-99C2-B742D9413F30}">
      <dsp:nvSpPr>
        <dsp:cNvPr id="0" name=""/>
        <dsp:cNvSpPr/>
      </dsp:nvSpPr>
      <dsp:spPr>
        <a:xfrm>
          <a:off x="3771900" y="57707"/>
          <a:ext cx="1714499" cy="1028700"/>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a:solidFill>
                <a:schemeClr val="tx1"/>
              </a:solidFill>
            </a:rPr>
            <a:t>il 61% usa il libro di testo sempre o spesso</a:t>
          </a:r>
        </a:p>
      </dsp:txBody>
      <dsp:txXfrm>
        <a:off x="3771900" y="57707"/>
        <a:ext cx="1714499" cy="1028700"/>
      </dsp:txXfrm>
    </dsp:sp>
    <dsp:sp modelId="{034704D1-F4C8-4E1D-BC6E-AD53EF1AF05D}">
      <dsp:nvSpPr>
        <dsp:cNvPr id="0" name=""/>
        <dsp:cNvSpPr/>
      </dsp:nvSpPr>
      <dsp:spPr>
        <a:xfrm>
          <a:off x="0" y="1257858"/>
          <a:ext cx="1714499" cy="1028700"/>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a:solidFill>
                <a:schemeClr val="tx1"/>
              </a:solidFill>
            </a:rPr>
            <a:t>il 57% fa spesso o sempre esercizi (61% nei CFP)</a:t>
          </a:r>
        </a:p>
      </dsp:txBody>
      <dsp:txXfrm>
        <a:off x="0" y="1257858"/>
        <a:ext cx="1714499" cy="1028700"/>
      </dsp:txXfrm>
    </dsp:sp>
    <dsp:sp modelId="{A99F17D2-6483-46E1-A9B2-E443FDE57E67}">
      <dsp:nvSpPr>
        <dsp:cNvPr id="0" name=""/>
        <dsp:cNvSpPr/>
      </dsp:nvSpPr>
      <dsp:spPr>
        <a:xfrm>
          <a:off x="1885950" y="1257858"/>
          <a:ext cx="1714499" cy="1028700"/>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a:solidFill>
                <a:schemeClr val="tx1"/>
              </a:solidFill>
            </a:rPr>
            <a:t>il 34% si distrae sempre o spesso</a:t>
          </a:r>
        </a:p>
      </dsp:txBody>
      <dsp:txXfrm>
        <a:off x="1885950" y="1257858"/>
        <a:ext cx="1714499" cy="1028700"/>
      </dsp:txXfrm>
    </dsp:sp>
    <dsp:sp modelId="{251FDBD0-6E04-4941-B7BE-F3CC96410997}">
      <dsp:nvSpPr>
        <dsp:cNvPr id="0" name=""/>
        <dsp:cNvSpPr/>
      </dsp:nvSpPr>
      <dsp:spPr>
        <a:xfrm>
          <a:off x="3771900" y="1257858"/>
          <a:ext cx="1714499" cy="1028700"/>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a:solidFill>
                <a:schemeClr val="tx1"/>
              </a:solidFill>
            </a:rPr>
            <a:t>il 47% chiacchiera sempre o spesso con i compagni (53% nei CFP)</a:t>
          </a:r>
        </a:p>
      </dsp:txBody>
      <dsp:txXfrm>
        <a:off x="3771900" y="1257858"/>
        <a:ext cx="1714499" cy="1028700"/>
      </dsp:txXfrm>
    </dsp:sp>
    <dsp:sp modelId="{FD43367E-2442-4E22-978F-A421B732D255}">
      <dsp:nvSpPr>
        <dsp:cNvPr id="0" name=""/>
        <dsp:cNvSpPr/>
      </dsp:nvSpPr>
      <dsp:spPr>
        <a:xfrm>
          <a:off x="1885950" y="2458008"/>
          <a:ext cx="1714499" cy="1028700"/>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a:solidFill>
                <a:schemeClr val="tx1"/>
              </a:solidFill>
            </a:rPr>
            <a:t>il 59% ritiene importante il lavoro di gruppo</a:t>
          </a:r>
        </a:p>
      </dsp:txBody>
      <dsp:txXfrm>
        <a:off x="1885950" y="2458008"/>
        <a:ext cx="1714499" cy="102870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5AFE00-EACE-4352-AD1F-F540C0FCD6AD}">
      <dsp:nvSpPr>
        <dsp:cNvPr id="0" name=""/>
        <dsp:cNvSpPr/>
      </dsp:nvSpPr>
      <dsp:spPr>
        <a:xfrm>
          <a:off x="0" y="952581"/>
          <a:ext cx="82296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it-IT" sz="3600" kern="1200" dirty="0" smtClean="0"/>
            <a:t>Questionario </a:t>
          </a:r>
          <a:endParaRPr lang="it-IT" sz="3600" kern="1200" dirty="0"/>
        </a:p>
      </dsp:txBody>
      <dsp:txXfrm>
        <a:off x="0" y="952581"/>
        <a:ext cx="8229600" cy="1216800"/>
      </dsp:txXfrm>
    </dsp:sp>
    <dsp:sp modelId="{32B90255-AC70-4FBF-80AE-61E71A3A46DD}">
      <dsp:nvSpPr>
        <dsp:cNvPr id="0" name=""/>
        <dsp:cNvSpPr/>
      </dsp:nvSpPr>
      <dsp:spPr>
        <a:xfrm>
          <a:off x="0" y="2356581"/>
          <a:ext cx="82296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it-IT" sz="3600" kern="1200" dirty="0" smtClean="0"/>
            <a:t>“Genitori</a:t>
          </a:r>
          <a:endParaRPr lang="it-IT" sz="3600" kern="1200" dirty="0"/>
        </a:p>
      </dsp:txBody>
      <dsp:txXfrm>
        <a:off x="0" y="2356581"/>
        <a:ext cx="8229600" cy="1216800"/>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5AFE00-EACE-4352-AD1F-F540C0FCD6AD}">
      <dsp:nvSpPr>
        <dsp:cNvPr id="0" name=""/>
        <dsp:cNvSpPr/>
      </dsp:nvSpPr>
      <dsp:spPr>
        <a:xfrm>
          <a:off x="0" y="616375"/>
          <a:ext cx="8229599" cy="15890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it-IT" sz="4000" kern="1200" dirty="0" smtClean="0"/>
            <a:t>Questionario </a:t>
          </a:r>
          <a:endParaRPr lang="it-IT" sz="4000" kern="1200" dirty="0"/>
        </a:p>
      </dsp:txBody>
      <dsp:txXfrm>
        <a:off x="0" y="616375"/>
        <a:ext cx="8229599" cy="1589006"/>
      </dsp:txXfrm>
    </dsp:sp>
    <dsp:sp modelId="{32B90255-AC70-4FBF-80AE-61E71A3A46DD}">
      <dsp:nvSpPr>
        <dsp:cNvPr id="0" name=""/>
        <dsp:cNvSpPr/>
      </dsp:nvSpPr>
      <dsp:spPr>
        <a:xfrm>
          <a:off x="0" y="2320581"/>
          <a:ext cx="8229599" cy="15890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it-IT" sz="4000" kern="1200" dirty="0" smtClean="0"/>
            <a:t>“</a:t>
          </a:r>
          <a:r>
            <a:rPr lang="it-IT" sz="4000" kern="1200" dirty="0" err="1" smtClean="0"/>
            <a:t>Autoriflessione</a:t>
          </a:r>
          <a:r>
            <a:rPr lang="it-IT" sz="4000" kern="1200" dirty="0" smtClean="0"/>
            <a:t> del docente/formatore sulla valutazione“</a:t>
          </a:r>
          <a:endParaRPr lang="it-IT" sz="4000" kern="1200" dirty="0"/>
        </a:p>
      </dsp:txBody>
      <dsp:txXfrm>
        <a:off x="0" y="2320581"/>
        <a:ext cx="8229599" cy="1589006"/>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7A9F823-FDE5-4489-9124-6565607B38CD}">
      <dsp:nvSpPr>
        <dsp:cNvPr id="0" name=""/>
        <dsp:cNvSpPr/>
      </dsp:nvSpPr>
      <dsp:spPr>
        <a:xfrm>
          <a:off x="0" y="40063"/>
          <a:ext cx="8229599" cy="21451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l" defTabSz="2400300" rtl="0">
            <a:lnSpc>
              <a:spcPct val="90000"/>
            </a:lnSpc>
            <a:spcBef>
              <a:spcPct val="0"/>
            </a:spcBef>
            <a:spcAft>
              <a:spcPct val="35000"/>
            </a:spcAft>
          </a:pPr>
          <a:r>
            <a:rPr lang="it-IT" sz="5400" kern="1200" dirty="0" smtClean="0"/>
            <a:t>Questionario </a:t>
          </a:r>
          <a:endParaRPr lang="it-IT" sz="5400" kern="1200" dirty="0"/>
        </a:p>
      </dsp:txBody>
      <dsp:txXfrm>
        <a:off x="0" y="40063"/>
        <a:ext cx="8229599" cy="2145158"/>
      </dsp:txXfrm>
    </dsp:sp>
    <dsp:sp modelId="{04DFF322-5722-411F-B622-72F244EF761D}">
      <dsp:nvSpPr>
        <dsp:cNvPr id="0" name=""/>
        <dsp:cNvSpPr/>
      </dsp:nvSpPr>
      <dsp:spPr>
        <a:xfrm>
          <a:off x="0" y="2340741"/>
          <a:ext cx="8229599" cy="21451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l" defTabSz="2400300" rtl="0">
            <a:lnSpc>
              <a:spcPct val="90000"/>
            </a:lnSpc>
            <a:spcBef>
              <a:spcPct val="0"/>
            </a:spcBef>
            <a:spcAft>
              <a:spcPct val="35000"/>
            </a:spcAft>
          </a:pPr>
          <a:r>
            <a:rPr lang="it-IT" sz="5400" kern="1200" dirty="0" smtClean="0"/>
            <a:t>“Riflessione didattica e valutazione”</a:t>
          </a:r>
          <a:endParaRPr lang="it-IT" sz="5400" kern="1200" dirty="0"/>
        </a:p>
      </dsp:txBody>
      <dsp:txXfrm>
        <a:off x="0" y="2340741"/>
        <a:ext cx="8229599" cy="2145158"/>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7A9F823-FDE5-4489-9124-6565607B38CD}">
      <dsp:nvSpPr>
        <dsp:cNvPr id="0" name=""/>
        <dsp:cNvSpPr/>
      </dsp:nvSpPr>
      <dsp:spPr>
        <a:xfrm>
          <a:off x="0" y="324302"/>
          <a:ext cx="8229599" cy="38773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rtl="0">
            <a:lnSpc>
              <a:spcPct val="90000"/>
            </a:lnSpc>
            <a:spcBef>
              <a:spcPct val="0"/>
            </a:spcBef>
            <a:spcAft>
              <a:spcPct val="35000"/>
            </a:spcAft>
          </a:pPr>
          <a:r>
            <a:rPr lang="it-IT" sz="6500" kern="1200" dirty="0" smtClean="0"/>
            <a:t>Osservazioni di classe</a:t>
          </a:r>
          <a:endParaRPr lang="it-IT" sz="6500" kern="1200" dirty="0"/>
        </a:p>
      </dsp:txBody>
      <dsp:txXfrm>
        <a:off x="0" y="324302"/>
        <a:ext cx="8229599" cy="3877357"/>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7A9F823-FDE5-4489-9124-6565607B38CD}">
      <dsp:nvSpPr>
        <dsp:cNvPr id="0" name=""/>
        <dsp:cNvSpPr/>
      </dsp:nvSpPr>
      <dsp:spPr>
        <a:xfrm>
          <a:off x="0" y="324302"/>
          <a:ext cx="8229599" cy="38773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r>
            <a:rPr lang="it-IT" sz="6500" kern="1200" dirty="0" err="1" smtClean="0"/>
            <a:t>Auditino</a:t>
          </a:r>
          <a:endParaRPr lang="it-IT" sz="6500" kern="1200" dirty="0"/>
        </a:p>
      </dsp:txBody>
      <dsp:txXfrm>
        <a:off x="0" y="324302"/>
        <a:ext cx="8229599" cy="3877357"/>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7A9F823-FDE5-4489-9124-6565607B38CD}">
      <dsp:nvSpPr>
        <dsp:cNvPr id="0" name=""/>
        <dsp:cNvSpPr/>
      </dsp:nvSpPr>
      <dsp:spPr>
        <a:xfrm>
          <a:off x="0" y="324302"/>
          <a:ext cx="8229599" cy="387735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r>
            <a:rPr lang="it-IT" sz="6500" kern="1200" dirty="0" smtClean="0"/>
            <a:t>La valutazione del progetto</a:t>
          </a:r>
          <a:endParaRPr lang="it-IT" sz="6500" kern="1200" dirty="0"/>
        </a:p>
      </dsp:txBody>
      <dsp:txXfrm>
        <a:off x="0" y="324302"/>
        <a:ext cx="8229599" cy="387735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06F156-7341-4D5D-AB15-0AF74A553CFD}">
      <dsp:nvSpPr>
        <dsp:cNvPr id="0" name=""/>
        <dsp:cNvSpPr/>
      </dsp:nvSpPr>
      <dsp:spPr>
        <a:xfrm>
          <a:off x="859389" y="663844"/>
          <a:ext cx="1823842" cy="27363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37 scuole:</a:t>
          </a:r>
        </a:p>
        <a:p>
          <a:pPr lvl="0" algn="ctr" defTabSz="1066800">
            <a:lnSpc>
              <a:spcPct val="90000"/>
            </a:lnSpc>
            <a:spcBef>
              <a:spcPct val="0"/>
            </a:spcBef>
            <a:spcAft>
              <a:spcPct val="35000"/>
            </a:spcAft>
          </a:pPr>
          <a:r>
            <a:rPr lang="it-IT" sz="2400" kern="1200" dirty="0" smtClean="0"/>
            <a:t>Istituti Professionali Istituti Tecnici e Licei</a:t>
          </a:r>
          <a:endParaRPr lang="it-IT" sz="2400" kern="1200" dirty="0"/>
        </a:p>
      </dsp:txBody>
      <dsp:txXfrm>
        <a:off x="859389" y="663844"/>
        <a:ext cx="1823842" cy="2736310"/>
      </dsp:txXfrm>
    </dsp:sp>
    <dsp:sp modelId="{3D386BEA-D82C-4990-B2A6-CD591BCF9CED}">
      <dsp:nvSpPr>
        <dsp:cNvPr id="0" name=""/>
        <dsp:cNvSpPr/>
      </dsp:nvSpPr>
      <dsp:spPr>
        <a:xfrm rot="17692822">
          <a:off x="2181000" y="1225272"/>
          <a:ext cx="1733999" cy="40390"/>
        </a:xfrm>
        <a:custGeom>
          <a:avLst/>
          <a:gdLst/>
          <a:ahLst/>
          <a:cxnLst/>
          <a:rect l="0" t="0" r="0" b="0"/>
          <a:pathLst>
            <a:path>
              <a:moveTo>
                <a:pt x="0" y="20195"/>
              </a:moveTo>
              <a:lnTo>
                <a:pt x="1733999" y="201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rot="17692822">
        <a:off x="3004650" y="1202118"/>
        <a:ext cx="86699" cy="86699"/>
      </dsp:txXfrm>
    </dsp:sp>
    <dsp:sp modelId="{1F09E7DC-4386-43A9-91D0-248E51950449}">
      <dsp:nvSpPr>
        <dsp:cNvPr id="0" name=""/>
        <dsp:cNvSpPr/>
      </dsp:nvSpPr>
      <dsp:spPr>
        <a:xfrm>
          <a:off x="3412768" y="2975"/>
          <a:ext cx="1823842" cy="9119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13</a:t>
          </a:r>
        </a:p>
        <a:p>
          <a:pPr lvl="0" algn="ctr" defTabSz="1066800">
            <a:lnSpc>
              <a:spcPct val="90000"/>
            </a:lnSpc>
            <a:spcBef>
              <a:spcPct val="0"/>
            </a:spcBef>
            <a:spcAft>
              <a:spcPct val="35000"/>
            </a:spcAft>
          </a:pPr>
          <a:r>
            <a:rPr lang="it-IT" sz="2400" kern="1200" dirty="0" smtClean="0"/>
            <a:t> Lombardia</a:t>
          </a:r>
          <a:endParaRPr lang="it-IT" sz="2400" kern="1200" dirty="0"/>
        </a:p>
      </dsp:txBody>
      <dsp:txXfrm>
        <a:off x="3412768" y="2975"/>
        <a:ext cx="1823842" cy="911921"/>
      </dsp:txXfrm>
    </dsp:sp>
    <dsp:sp modelId="{8FADB1C7-E4DE-419B-B8ED-82D7953D983B}">
      <dsp:nvSpPr>
        <dsp:cNvPr id="0" name=""/>
        <dsp:cNvSpPr/>
      </dsp:nvSpPr>
      <dsp:spPr>
        <a:xfrm rot="19457599">
          <a:off x="2598786" y="1749627"/>
          <a:ext cx="898427" cy="40390"/>
        </a:xfrm>
        <a:custGeom>
          <a:avLst/>
          <a:gdLst/>
          <a:ahLst/>
          <a:cxnLst/>
          <a:rect l="0" t="0" r="0" b="0"/>
          <a:pathLst>
            <a:path>
              <a:moveTo>
                <a:pt x="0" y="20195"/>
              </a:moveTo>
              <a:lnTo>
                <a:pt x="898427" y="201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19457599">
        <a:off x="3025539" y="1747362"/>
        <a:ext cx="44921" cy="44921"/>
      </dsp:txXfrm>
    </dsp:sp>
    <dsp:sp modelId="{CC54B1C7-9135-4ADF-9ADA-0FD51DB13145}">
      <dsp:nvSpPr>
        <dsp:cNvPr id="0" name=""/>
        <dsp:cNvSpPr/>
      </dsp:nvSpPr>
      <dsp:spPr>
        <a:xfrm>
          <a:off x="3412768" y="1051684"/>
          <a:ext cx="1823842" cy="9119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6</a:t>
          </a:r>
        </a:p>
        <a:p>
          <a:pPr lvl="0" algn="ctr" defTabSz="1066800">
            <a:lnSpc>
              <a:spcPct val="90000"/>
            </a:lnSpc>
            <a:spcBef>
              <a:spcPct val="0"/>
            </a:spcBef>
            <a:spcAft>
              <a:spcPct val="35000"/>
            </a:spcAft>
          </a:pPr>
          <a:r>
            <a:rPr lang="it-IT" sz="2400" kern="1200" dirty="0" smtClean="0"/>
            <a:t>Puglia</a:t>
          </a:r>
          <a:endParaRPr lang="it-IT" sz="2400" kern="1200" dirty="0"/>
        </a:p>
      </dsp:txBody>
      <dsp:txXfrm>
        <a:off x="3412768" y="1051684"/>
        <a:ext cx="1823842" cy="911921"/>
      </dsp:txXfrm>
    </dsp:sp>
    <dsp:sp modelId="{483F586C-217E-4C65-B109-A129EC4D9228}">
      <dsp:nvSpPr>
        <dsp:cNvPr id="0" name=""/>
        <dsp:cNvSpPr/>
      </dsp:nvSpPr>
      <dsp:spPr>
        <a:xfrm rot="2142401">
          <a:off x="2598786" y="2273982"/>
          <a:ext cx="898427" cy="40390"/>
        </a:xfrm>
        <a:custGeom>
          <a:avLst/>
          <a:gdLst/>
          <a:ahLst/>
          <a:cxnLst/>
          <a:rect l="0" t="0" r="0" b="0"/>
          <a:pathLst>
            <a:path>
              <a:moveTo>
                <a:pt x="0" y="20195"/>
              </a:moveTo>
              <a:lnTo>
                <a:pt x="898427" y="201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2142401">
        <a:off x="3025539" y="2271716"/>
        <a:ext cx="44921" cy="44921"/>
      </dsp:txXfrm>
    </dsp:sp>
    <dsp:sp modelId="{F633057C-1856-42CD-B596-EDF92B03F2EB}">
      <dsp:nvSpPr>
        <dsp:cNvPr id="0" name=""/>
        <dsp:cNvSpPr/>
      </dsp:nvSpPr>
      <dsp:spPr>
        <a:xfrm>
          <a:off x="3412768" y="2100394"/>
          <a:ext cx="1823842" cy="9119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11</a:t>
          </a:r>
        </a:p>
        <a:p>
          <a:pPr lvl="0" algn="ctr" defTabSz="1066800">
            <a:lnSpc>
              <a:spcPct val="90000"/>
            </a:lnSpc>
            <a:spcBef>
              <a:spcPct val="0"/>
            </a:spcBef>
            <a:spcAft>
              <a:spcPct val="35000"/>
            </a:spcAft>
          </a:pPr>
          <a:r>
            <a:rPr lang="it-IT" sz="2400" kern="1200" dirty="0" smtClean="0"/>
            <a:t>Lazio</a:t>
          </a:r>
          <a:endParaRPr lang="it-IT" sz="2400" kern="1200" dirty="0"/>
        </a:p>
      </dsp:txBody>
      <dsp:txXfrm>
        <a:off x="3412768" y="2100394"/>
        <a:ext cx="1823842" cy="911921"/>
      </dsp:txXfrm>
    </dsp:sp>
    <dsp:sp modelId="{74C3A71D-DB0B-4BAA-8AD3-78C4D955F5F6}">
      <dsp:nvSpPr>
        <dsp:cNvPr id="0" name=""/>
        <dsp:cNvSpPr/>
      </dsp:nvSpPr>
      <dsp:spPr>
        <a:xfrm rot="3907178">
          <a:off x="2181000" y="2798336"/>
          <a:ext cx="1733999" cy="40390"/>
        </a:xfrm>
        <a:custGeom>
          <a:avLst/>
          <a:gdLst/>
          <a:ahLst/>
          <a:cxnLst/>
          <a:rect l="0" t="0" r="0" b="0"/>
          <a:pathLst>
            <a:path>
              <a:moveTo>
                <a:pt x="0" y="20195"/>
              </a:moveTo>
              <a:lnTo>
                <a:pt x="1733999" y="201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rot="3907178">
        <a:off x="3004650" y="2775181"/>
        <a:ext cx="86699" cy="86699"/>
      </dsp:txXfrm>
    </dsp:sp>
    <dsp:sp modelId="{32468F19-2F7B-4049-9DB2-E7170AE13DF2}">
      <dsp:nvSpPr>
        <dsp:cNvPr id="0" name=""/>
        <dsp:cNvSpPr/>
      </dsp:nvSpPr>
      <dsp:spPr>
        <a:xfrm>
          <a:off x="3412768" y="3149103"/>
          <a:ext cx="1823842" cy="9119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7</a:t>
          </a:r>
        </a:p>
        <a:p>
          <a:pPr lvl="0" algn="ctr" defTabSz="1066800">
            <a:lnSpc>
              <a:spcPct val="90000"/>
            </a:lnSpc>
            <a:spcBef>
              <a:spcPct val="0"/>
            </a:spcBef>
            <a:spcAft>
              <a:spcPct val="35000"/>
            </a:spcAft>
          </a:pPr>
          <a:r>
            <a:rPr lang="it-IT" sz="2400" kern="1200" dirty="0" smtClean="0"/>
            <a:t>Sicilia</a:t>
          </a:r>
          <a:endParaRPr lang="it-IT" sz="2400" kern="1200" dirty="0"/>
        </a:p>
      </dsp:txBody>
      <dsp:txXfrm>
        <a:off x="3412768" y="3149103"/>
        <a:ext cx="1823842" cy="91192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06F156-7341-4D5D-AB15-0AF74A553CFD}">
      <dsp:nvSpPr>
        <dsp:cNvPr id="0" name=""/>
        <dsp:cNvSpPr/>
      </dsp:nvSpPr>
      <dsp:spPr>
        <a:xfrm>
          <a:off x="857250" y="662507"/>
          <a:ext cx="1825624" cy="27389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10 CFP</a:t>
          </a:r>
          <a:endParaRPr lang="it-IT" sz="2400" kern="1200" dirty="0"/>
        </a:p>
      </dsp:txBody>
      <dsp:txXfrm>
        <a:off x="857250" y="662507"/>
        <a:ext cx="1825624" cy="2738985"/>
      </dsp:txXfrm>
    </dsp:sp>
    <dsp:sp modelId="{3D386BEA-D82C-4990-B2A6-CD591BCF9CED}">
      <dsp:nvSpPr>
        <dsp:cNvPr id="0" name=""/>
        <dsp:cNvSpPr/>
      </dsp:nvSpPr>
      <dsp:spPr>
        <a:xfrm rot="17692822">
          <a:off x="2180152" y="1224484"/>
          <a:ext cx="1735694" cy="40429"/>
        </a:xfrm>
        <a:custGeom>
          <a:avLst/>
          <a:gdLst/>
          <a:ahLst/>
          <a:cxnLst/>
          <a:rect l="0" t="0" r="0" b="0"/>
          <a:pathLst>
            <a:path>
              <a:moveTo>
                <a:pt x="0" y="20214"/>
              </a:moveTo>
              <a:lnTo>
                <a:pt x="1735694" y="202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rot="17692822">
        <a:off x="3004607" y="1201306"/>
        <a:ext cx="86784" cy="86784"/>
      </dsp:txXfrm>
    </dsp:sp>
    <dsp:sp modelId="{1F09E7DC-4386-43A9-91D0-248E51950449}">
      <dsp:nvSpPr>
        <dsp:cNvPr id="0" name=""/>
        <dsp:cNvSpPr/>
      </dsp:nvSpPr>
      <dsp:spPr>
        <a:xfrm>
          <a:off x="3413125" y="992"/>
          <a:ext cx="1825624" cy="9128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6</a:t>
          </a:r>
        </a:p>
        <a:p>
          <a:pPr lvl="0" algn="ctr" defTabSz="1066800">
            <a:lnSpc>
              <a:spcPct val="90000"/>
            </a:lnSpc>
            <a:spcBef>
              <a:spcPct val="0"/>
            </a:spcBef>
            <a:spcAft>
              <a:spcPct val="35000"/>
            </a:spcAft>
          </a:pPr>
          <a:r>
            <a:rPr lang="it-IT" sz="2400" kern="1200" dirty="0" smtClean="0"/>
            <a:t> Sicilia</a:t>
          </a:r>
          <a:endParaRPr lang="it-IT" sz="2400" kern="1200" dirty="0"/>
        </a:p>
      </dsp:txBody>
      <dsp:txXfrm>
        <a:off x="3413125" y="992"/>
        <a:ext cx="1825624" cy="912812"/>
      </dsp:txXfrm>
    </dsp:sp>
    <dsp:sp modelId="{8FADB1C7-E4DE-419B-B8ED-82D7953D983B}">
      <dsp:nvSpPr>
        <dsp:cNvPr id="0" name=""/>
        <dsp:cNvSpPr/>
      </dsp:nvSpPr>
      <dsp:spPr>
        <a:xfrm rot="19457599">
          <a:off x="2598347" y="1749351"/>
          <a:ext cx="899305" cy="40429"/>
        </a:xfrm>
        <a:custGeom>
          <a:avLst/>
          <a:gdLst/>
          <a:ahLst/>
          <a:cxnLst/>
          <a:rect l="0" t="0" r="0" b="0"/>
          <a:pathLst>
            <a:path>
              <a:moveTo>
                <a:pt x="0" y="20214"/>
              </a:moveTo>
              <a:lnTo>
                <a:pt x="899305" y="202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19457599">
        <a:off x="3025517" y="1747083"/>
        <a:ext cx="44965" cy="44965"/>
      </dsp:txXfrm>
    </dsp:sp>
    <dsp:sp modelId="{CC54B1C7-9135-4ADF-9ADA-0FD51DB13145}">
      <dsp:nvSpPr>
        <dsp:cNvPr id="0" name=""/>
        <dsp:cNvSpPr/>
      </dsp:nvSpPr>
      <dsp:spPr>
        <a:xfrm>
          <a:off x="3413125" y="1050726"/>
          <a:ext cx="1825624" cy="9128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2</a:t>
          </a:r>
        </a:p>
        <a:p>
          <a:pPr lvl="0" algn="ctr" defTabSz="1066800">
            <a:lnSpc>
              <a:spcPct val="90000"/>
            </a:lnSpc>
            <a:spcBef>
              <a:spcPct val="0"/>
            </a:spcBef>
            <a:spcAft>
              <a:spcPct val="35000"/>
            </a:spcAft>
          </a:pPr>
          <a:r>
            <a:rPr lang="it-IT" sz="2400" kern="1200" dirty="0" smtClean="0"/>
            <a:t>Puglia</a:t>
          </a:r>
          <a:endParaRPr lang="it-IT" sz="2400" kern="1200" dirty="0"/>
        </a:p>
      </dsp:txBody>
      <dsp:txXfrm>
        <a:off x="3413125" y="1050726"/>
        <a:ext cx="1825624" cy="912812"/>
      </dsp:txXfrm>
    </dsp:sp>
    <dsp:sp modelId="{483F586C-217E-4C65-B109-A129EC4D9228}">
      <dsp:nvSpPr>
        <dsp:cNvPr id="0" name=""/>
        <dsp:cNvSpPr/>
      </dsp:nvSpPr>
      <dsp:spPr>
        <a:xfrm rot="2142401">
          <a:off x="2598347" y="2274218"/>
          <a:ext cx="899305" cy="40429"/>
        </a:xfrm>
        <a:custGeom>
          <a:avLst/>
          <a:gdLst/>
          <a:ahLst/>
          <a:cxnLst/>
          <a:rect l="0" t="0" r="0" b="0"/>
          <a:pathLst>
            <a:path>
              <a:moveTo>
                <a:pt x="0" y="20214"/>
              </a:moveTo>
              <a:lnTo>
                <a:pt x="899305" y="202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2142401">
        <a:off x="3025517" y="2271950"/>
        <a:ext cx="44965" cy="44965"/>
      </dsp:txXfrm>
    </dsp:sp>
    <dsp:sp modelId="{F633057C-1856-42CD-B596-EDF92B03F2EB}">
      <dsp:nvSpPr>
        <dsp:cNvPr id="0" name=""/>
        <dsp:cNvSpPr/>
      </dsp:nvSpPr>
      <dsp:spPr>
        <a:xfrm>
          <a:off x="3413125" y="2100460"/>
          <a:ext cx="1825624" cy="9128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1</a:t>
          </a:r>
        </a:p>
        <a:p>
          <a:pPr lvl="0" algn="ctr" defTabSz="1066800">
            <a:lnSpc>
              <a:spcPct val="90000"/>
            </a:lnSpc>
            <a:spcBef>
              <a:spcPct val="0"/>
            </a:spcBef>
            <a:spcAft>
              <a:spcPct val="35000"/>
            </a:spcAft>
          </a:pPr>
          <a:r>
            <a:rPr lang="it-IT" sz="2400" kern="1200" dirty="0" smtClean="0"/>
            <a:t>Piemonte</a:t>
          </a:r>
          <a:endParaRPr lang="it-IT" sz="2400" kern="1200" dirty="0"/>
        </a:p>
      </dsp:txBody>
      <dsp:txXfrm>
        <a:off x="3413125" y="2100460"/>
        <a:ext cx="1825624" cy="912812"/>
      </dsp:txXfrm>
    </dsp:sp>
    <dsp:sp modelId="{74C3A71D-DB0B-4BAA-8AD3-78C4D955F5F6}">
      <dsp:nvSpPr>
        <dsp:cNvPr id="0" name=""/>
        <dsp:cNvSpPr/>
      </dsp:nvSpPr>
      <dsp:spPr>
        <a:xfrm rot="3907178">
          <a:off x="2180152" y="2799085"/>
          <a:ext cx="1735694" cy="40429"/>
        </a:xfrm>
        <a:custGeom>
          <a:avLst/>
          <a:gdLst/>
          <a:ahLst/>
          <a:cxnLst/>
          <a:rect l="0" t="0" r="0" b="0"/>
          <a:pathLst>
            <a:path>
              <a:moveTo>
                <a:pt x="0" y="20214"/>
              </a:moveTo>
              <a:lnTo>
                <a:pt x="1735694" y="202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rot="3907178">
        <a:off x="3004607" y="2775908"/>
        <a:ext cx="86784" cy="86784"/>
      </dsp:txXfrm>
    </dsp:sp>
    <dsp:sp modelId="{32468F19-2F7B-4049-9DB2-E7170AE13DF2}">
      <dsp:nvSpPr>
        <dsp:cNvPr id="0" name=""/>
        <dsp:cNvSpPr/>
      </dsp:nvSpPr>
      <dsp:spPr>
        <a:xfrm>
          <a:off x="3413125" y="3150195"/>
          <a:ext cx="1825624" cy="9128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1</a:t>
          </a:r>
        </a:p>
        <a:p>
          <a:pPr lvl="0" algn="ctr" defTabSz="1066800">
            <a:lnSpc>
              <a:spcPct val="90000"/>
            </a:lnSpc>
            <a:spcBef>
              <a:spcPct val="0"/>
            </a:spcBef>
            <a:spcAft>
              <a:spcPct val="35000"/>
            </a:spcAft>
          </a:pPr>
          <a:r>
            <a:rPr lang="it-IT" sz="2400" kern="1200" dirty="0" smtClean="0"/>
            <a:t>Veneto</a:t>
          </a:r>
          <a:endParaRPr lang="it-IT" sz="2400" kern="1200" dirty="0"/>
        </a:p>
      </dsp:txBody>
      <dsp:txXfrm>
        <a:off x="3413125" y="3150195"/>
        <a:ext cx="1825624" cy="91281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DF56BF-27AB-42E4-9B5E-BABFFFEFD0EE}">
      <dsp:nvSpPr>
        <dsp:cNvPr id="0" name=""/>
        <dsp:cNvSpPr/>
      </dsp:nvSpPr>
      <dsp:spPr>
        <a:xfrm rot="5400000">
          <a:off x="-326231" y="326692"/>
          <a:ext cx="2174874" cy="152241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it-IT" sz="2200" kern="1200" dirty="0" smtClean="0"/>
            <a:t>Alunni scuole</a:t>
          </a:r>
          <a:endParaRPr lang="it-IT" sz="2200" kern="1200" dirty="0"/>
        </a:p>
      </dsp:txBody>
      <dsp:txXfrm rot="5400000">
        <a:off x="-326231" y="326692"/>
        <a:ext cx="2174874" cy="1522412"/>
      </dsp:txXfrm>
    </dsp:sp>
    <dsp:sp modelId="{48367153-8708-4887-859B-CD161FE1E6B2}">
      <dsp:nvSpPr>
        <dsp:cNvPr id="0" name=""/>
        <dsp:cNvSpPr/>
      </dsp:nvSpPr>
      <dsp:spPr>
        <a:xfrm rot="5400000">
          <a:off x="3102371" y="-1579498"/>
          <a:ext cx="1413668" cy="457358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it-IT" sz="1900" kern="1200" dirty="0" smtClean="0"/>
            <a:t>1307 Puglia</a:t>
          </a:r>
          <a:endParaRPr lang="it-IT" sz="1900" kern="1200" dirty="0"/>
        </a:p>
        <a:p>
          <a:pPr marL="171450" lvl="1" indent="-171450" algn="l" defTabSz="844550">
            <a:lnSpc>
              <a:spcPct val="90000"/>
            </a:lnSpc>
            <a:spcBef>
              <a:spcPct val="0"/>
            </a:spcBef>
            <a:spcAft>
              <a:spcPct val="15000"/>
            </a:spcAft>
            <a:buChar char="••"/>
          </a:pPr>
          <a:r>
            <a:rPr lang="it-IT" sz="1900" kern="1200" dirty="0" smtClean="0"/>
            <a:t>1200 Lombardia</a:t>
          </a:r>
          <a:endParaRPr lang="it-IT" sz="1900" kern="1200" dirty="0"/>
        </a:p>
        <a:p>
          <a:pPr marL="171450" lvl="1" indent="-171450" algn="l" defTabSz="844550">
            <a:lnSpc>
              <a:spcPct val="90000"/>
            </a:lnSpc>
            <a:spcBef>
              <a:spcPct val="0"/>
            </a:spcBef>
            <a:spcAft>
              <a:spcPct val="15000"/>
            </a:spcAft>
            <a:buChar char="••"/>
          </a:pPr>
          <a:r>
            <a:rPr lang="it-IT" sz="1900" kern="1200" dirty="0" smtClean="0"/>
            <a:t>837 Lazio</a:t>
          </a:r>
          <a:endParaRPr lang="it-IT" sz="1900" kern="1200" dirty="0"/>
        </a:p>
        <a:p>
          <a:pPr marL="171450" lvl="1" indent="-171450" algn="l" defTabSz="844550">
            <a:lnSpc>
              <a:spcPct val="90000"/>
            </a:lnSpc>
            <a:spcBef>
              <a:spcPct val="0"/>
            </a:spcBef>
            <a:spcAft>
              <a:spcPct val="15000"/>
            </a:spcAft>
            <a:buChar char="••"/>
          </a:pPr>
          <a:r>
            <a:rPr lang="it-IT" sz="1900" kern="1200" dirty="0" smtClean="0"/>
            <a:t>243 Sicilia</a:t>
          </a:r>
          <a:endParaRPr lang="it-IT" sz="1900" kern="1200" dirty="0"/>
        </a:p>
      </dsp:txBody>
      <dsp:txXfrm rot="5400000">
        <a:off x="3102371" y="-1579498"/>
        <a:ext cx="1413668" cy="4573587"/>
      </dsp:txXfrm>
    </dsp:sp>
    <dsp:sp modelId="{3951BA6E-1393-4AFF-ABCA-3CF47169CDE2}">
      <dsp:nvSpPr>
        <dsp:cNvPr id="0" name=""/>
        <dsp:cNvSpPr/>
      </dsp:nvSpPr>
      <dsp:spPr>
        <a:xfrm rot="5400000">
          <a:off x="-326231" y="2214895"/>
          <a:ext cx="2174874" cy="152241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it-IT" sz="2200" kern="1200" dirty="0" smtClean="0"/>
            <a:t>Alunni CFP</a:t>
          </a:r>
          <a:endParaRPr lang="it-IT" sz="2200" kern="1200" dirty="0"/>
        </a:p>
      </dsp:txBody>
      <dsp:txXfrm rot="5400000">
        <a:off x="-326231" y="2214895"/>
        <a:ext cx="2174874" cy="1522412"/>
      </dsp:txXfrm>
    </dsp:sp>
    <dsp:sp modelId="{0364799D-17E3-4124-84D3-2ABBFAD6B1E4}">
      <dsp:nvSpPr>
        <dsp:cNvPr id="0" name=""/>
        <dsp:cNvSpPr/>
      </dsp:nvSpPr>
      <dsp:spPr>
        <a:xfrm rot="5400000">
          <a:off x="3102371" y="308704"/>
          <a:ext cx="1413668" cy="457358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it-IT" sz="1900" kern="1200" dirty="0" smtClean="0"/>
            <a:t>341 Sicilia</a:t>
          </a:r>
          <a:endParaRPr lang="it-IT" sz="1900" kern="1200" dirty="0"/>
        </a:p>
        <a:p>
          <a:pPr marL="171450" lvl="1" indent="-171450" algn="l" defTabSz="844550">
            <a:lnSpc>
              <a:spcPct val="90000"/>
            </a:lnSpc>
            <a:spcBef>
              <a:spcPct val="0"/>
            </a:spcBef>
            <a:spcAft>
              <a:spcPct val="15000"/>
            </a:spcAft>
            <a:buChar char="••"/>
          </a:pPr>
          <a:r>
            <a:rPr lang="it-IT" sz="1900" kern="1200" dirty="0" smtClean="0"/>
            <a:t>51 Puglia</a:t>
          </a:r>
          <a:endParaRPr lang="it-IT" sz="1900" kern="1200" dirty="0"/>
        </a:p>
        <a:p>
          <a:pPr marL="171450" lvl="1" indent="-171450" algn="l" defTabSz="844550">
            <a:lnSpc>
              <a:spcPct val="90000"/>
            </a:lnSpc>
            <a:spcBef>
              <a:spcPct val="0"/>
            </a:spcBef>
            <a:spcAft>
              <a:spcPct val="15000"/>
            </a:spcAft>
            <a:buChar char="••"/>
          </a:pPr>
          <a:r>
            <a:rPr lang="it-IT" sz="1900" kern="1200" dirty="0" smtClean="0"/>
            <a:t>44 Veneto</a:t>
          </a:r>
          <a:endParaRPr lang="it-IT" sz="1900" kern="1200" dirty="0"/>
        </a:p>
        <a:p>
          <a:pPr marL="171450" lvl="1" indent="-171450" algn="l" defTabSz="844550">
            <a:lnSpc>
              <a:spcPct val="90000"/>
            </a:lnSpc>
            <a:spcBef>
              <a:spcPct val="0"/>
            </a:spcBef>
            <a:spcAft>
              <a:spcPct val="15000"/>
            </a:spcAft>
            <a:buChar char="••"/>
          </a:pPr>
          <a:r>
            <a:rPr lang="it-IT" sz="1900" kern="1200" dirty="0" smtClean="0"/>
            <a:t>38 Piemonte</a:t>
          </a:r>
          <a:endParaRPr lang="it-IT" sz="1900" kern="1200" dirty="0"/>
        </a:p>
      </dsp:txBody>
      <dsp:txXfrm rot="5400000">
        <a:off x="3102371" y="308704"/>
        <a:ext cx="1413668" cy="457358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B43A82-9C7B-457A-B0A7-2A8EDA3FDCC3}">
      <dsp:nvSpPr>
        <dsp:cNvPr id="0" name=""/>
        <dsp:cNvSpPr/>
      </dsp:nvSpPr>
      <dsp:spPr>
        <a:xfrm>
          <a:off x="0" y="14552"/>
          <a:ext cx="8183562" cy="210543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ctr" defTabSz="2355850">
            <a:lnSpc>
              <a:spcPct val="90000"/>
            </a:lnSpc>
            <a:spcBef>
              <a:spcPct val="0"/>
            </a:spcBef>
            <a:spcAft>
              <a:spcPct val="35000"/>
            </a:spcAft>
          </a:pPr>
          <a:r>
            <a:rPr lang="it-IT" sz="5300" kern="1200" dirty="0" smtClean="0"/>
            <a:t>Questionario </a:t>
          </a:r>
          <a:endParaRPr lang="it-IT" sz="5300" kern="1200" dirty="0"/>
        </a:p>
      </dsp:txBody>
      <dsp:txXfrm>
        <a:off x="0" y="14552"/>
        <a:ext cx="8183562" cy="2105433"/>
      </dsp:txXfrm>
    </dsp:sp>
    <dsp:sp modelId="{779B2EF3-A102-402F-A5CB-CBE6F1295E26}">
      <dsp:nvSpPr>
        <dsp:cNvPr id="0" name=""/>
        <dsp:cNvSpPr/>
      </dsp:nvSpPr>
      <dsp:spPr>
        <a:xfrm>
          <a:off x="0" y="2272626"/>
          <a:ext cx="8183562" cy="210543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ctr" defTabSz="2355850">
            <a:lnSpc>
              <a:spcPct val="90000"/>
            </a:lnSpc>
            <a:spcBef>
              <a:spcPct val="0"/>
            </a:spcBef>
            <a:spcAft>
              <a:spcPct val="35000"/>
            </a:spcAft>
          </a:pPr>
          <a:r>
            <a:rPr lang="it-IT" sz="5300" kern="1200" dirty="0" smtClean="0"/>
            <a:t>Il docente / formatore agli occhi dello studente</a:t>
          </a:r>
          <a:endParaRPr lang="it-IT" sz="5300" kern="1200" dirty="0"/>
        </a:p>
      </dsp:txBody>
      <dsp:txXfrm>
        <a:off x="0" y="2272626"/>
        <a:ext cx="8183562" cy="210543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58E5C1F-6BD0-4573-ACC4-919A104BDA04}">
      <dsp:nvSpPr>
        <dsp:cNvPr id="0" name=""/>
        <dsp:cNvSpPr/>
      </dsp:nvSpPr>
      <dsp:spPr>
        <a:xfrm>
          <a:off x="0" y="265159"/>
          <a:ext cx="7776864"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D6F048-6429-48A4-AD3C-912EDBD3F75D}">
      <dsp:nvSpPr>
        <dsp:cNvPr id="0" name=""/>
        <dsp:cNvSpPr/>
      </dsp:nvSpPr>
      <dsp:spPr>
        <a:xfrm>
          <a:off x="388843" y="28999"/>
          <a:ext cx="544380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63" tIns="0" rIns="205763" bIns="0" numCol="1" spcCol="1270" anchor="ctr" anchorCtr="0">
          <a:noAutofit/>
        </a:bodyPr>
        <a:lstStyle/>
        <a:p>
          <a:pPr lvl="0" algn="l" defTabSz="1422400">
            <a:lnSpc>
              <a:spcPct val="90000"/>
            </a:lnSpc>
            <a:spcBef>
              <a:spcPct val="0"/>
            </a:spcBef>
            <a:spcAft>
              <a:spcPct val="35000"/>
            </a:spcAft>
          </a:pPr>
          <a:r>
            <a:rPr lang="it-IT" sz="3200" kern="1200" dirty="0" smtClean="0"/>
            <a:t>Clima </a:t>
          </a:r>
          <a:endParaRPr lang="it-IT" sz="3200" kern="1200" dirty="0"/>
        </a:p>
      </dsp:txBody>
      <dsp:txXfrm>
        <a:off x="388843" y="28999"/>
        <a:ext cx="5443804" cy="472320"/>
      </dsp:txXfrm>
    </dsp:sp>
    <dsp:sp modelId="{6649445D-1725-42C0-813F-A4B01BD58F81}">
      <dsp:nvSpPr>
        <dsp:cNvPr id="0" name=""/>
        <dsp:cNvSpPr/>
      </dsp:nvSpPr>
      <dsp:spPr>
        <a:xfrm>
          <a:off x="0" y="990919"/>
          <a:ext cx="7776864"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F3BCFB-D05C-41C0-894B-3E20B8EDF902}">
      <dsp:nvSpPr>
        <dsp:cNvPr id="0" name=""/>
        <dsp:cNvSpPr/>
      </dsp:nvSpPr>
      <dsp:spPr>
        <a:xfrm>
          <a:off x="388843" y="754759"/>
          <a:ext cx="544380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63" tIns="0" rIns="205763" bIns="0" numCol="1" spcCol="1270" anchor="ctr" anchorCtr="0">
          <a:noAutofit/>
        </a:bodyPr>
        <a:lstStyle/>
        <a:p>
          <a:pPr lvl="0" algn="l" defTabSz="1422400">
            <a:lnSpc>
              <a:spcPct val="90000"/>
            </a:lnSpc>
            <a:spcBef>
              <a:spcPct val="0"/>
            </a:spcBef>
            <a:spcAft>
              <a:spcPct val="35000"/>
            </a:spcAft>
          </a:pPr>
          <a:r>
            <a:rPr lang="it-IT" sz="3200" kern="1200" dirty="0" smtClean="0"/>
            <a:t>Metodologia </a:t>
          </a:r>
          <a:endParaRPr lang="it-IT" sz="3200" kern="1200" dirty="0"/>
        </a:p>
      </dsp:txBody>
      <dsp:txXfrm>
        <a:off x="388843" y="754759"/>
        <a:ext cx="5443804" cy="472320"/>
      </dsp:txXfrm>
    </dsp:sp>
    <dsp:sp modelId="{8CD85086-3813-4481-998F-0DEE8F5C3C54}">
      <dsp:nvSpPr>
        <dsp:cNvPr id="0" name=""/>
        <dsp:cNvSpPr/>
      </dsp:nvSpPr>
      <dsp:spPr>
        <a:xfrm>
          <a:off x="0" y="1716679"/>
          <a:ext cx="7776864"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0AD422-B634-4B69-9DC0-523683A8535C}">
      <dsp:nvSpPr>
        <dsp:cNvPr id="0" name=""/>
        <dsp:cNvSpPr/>
      </dsp:nvSpPr>
      <dsp:spPr>
        <a:xfrm>
          <a:off x="388843" y="1480519"/>
          <a:ext cx="544380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63" tIns="0" rIns="205763" bIns="0" numCol="1" spcCol="1270" anchor="ctr" anchorCtr="0">
          <a:noAutofit/>
        </a:bodyPr>
        <a:lstStyle/>
        <a:p>
          <a:pPr lvl="0" algn="l" defTabSz="1422400">
            <a:lnSpc>
              <a:spcPct val="90000"/>
            </a:lnSpc>
            <a:spcBef>
              <a:spcPct val="0"/>
            </a:spcBef>
            <a:spcAft>
              <a:spcPct val="35000"/>
            </a:spcAft>
          </a:pPr>
          <a:r>
            <a:rPr lang="it-IT" sz="3200" kern="1200" dirty="0" smtClean="0"/>
            <a:t>Strategie </a:t>
          </a:r>
          <a:endParaRPr lang="it-IT" sz="3200" kern="1200" dirty="0"/>
        </a:p>
      </dsp:txBody>
      <dsp:txXfrm>
        <a:off x="388843" y="1480519"/>
        <a:ext cx="5443804" cy="472320"/>
      </dsp:txXfrm>
    </dsp:sp>
    <dsp:sp modelId="{5AE56854-448A-4772-98AE-622DA4F76DBB}">
      <dsp:nvSpPr>
        <dsp:cNvPr id="0" name=""/>
        <dsp:cNvSpPr/>
      </dsp:nvSpPr>
      <dsp:spPr>
        <a:xfrm>
          <a:off x="0" y="2442439"/>
          <a:ext cx="7776864"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0AFA47-377F-4558-ABA7-383EFD1B8113}">
      <dsp:nvSpPr>
        <dsp:cNvPr id="0" name=""/>
        <dsp:cNvSpPr/>
      </dsp:nvSpPr>
      <dsp:spPr>
        <a:xfrm>
          <a:off x="388843" y="2206279"/>
          <a:ext cx="544380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63" tIns="0" rIns="205763" bIns="0" numCol="1" spcCol="1270" anchor="ctr" anchorCtr="0">
          <a:noAutofit/>
        </a:bodyPr>
        <a:lstStyle/>
        <a:p>
          <a:pPr lvl="0" algn="l" defTabSz="1422400">
            <a:lnSpc>
              <a:spcPct val="90000"/>
            </a:lnSpc>
            <a:spcBef>
              <a:spcPct val="0"/>
            </a:spcBef>
            <a:spcAft>
              <a:spcPct val="35000"/>
            </a:spcAft>
          </a:pPr>
          <a:r>
            <a:rPr lang="it-IT" sz="3200" kern="1200" dirty="0" smtClean="0"/>
            <a:t>Gestione tempi</a:t>
          </a:r>
          <a:endParaRPr lang="it-IT" sz="3200" kern="1200" dirty="0"/>
        </a:p>
      </dsp:txBody>
      <dsp:txXfrm>
        <a:off x="388843" y="2206279"/>
        <a:ext cx="5443804" cy="472320"/>
      </dsp:txXfrm>
    </dsp:sp>
    <dsp:sp modelId="{4FF4C6D4-9D35-4DED-BFC3-D3DAD3A1838E}">
      <dsp:nvSpPr>
        <dsp:cNvPr id="0" name=""/>
        <dsp:cNvSpPr/>
      </dsp:nvSpPr>
      <dsp:spPr>
        <a:xfrm>
          <a:off x="0" y="3168200"/>
          <a:ext cx="7776864"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F40CE6-D250-4C9D-8378-9082C15F20DE}">
      <dsp:nvSpPr>
        <dsp:cNvPr id="0" name=""/>
        <dsp:cNvSpPr/>
      </dsp:nvSpPr>
      <dsp:spPr>
        <a:xfrm>
          <a:off x="388843" y="2932040"/>
          <a:ext cx="544380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63" tIns="0" rIns="205763" bIns="0" numCol="1" spcCol="1270" anchor="ctr" anchorCtr="0">
          <a:noAutofit/>
        </a:bodyPr>
        <a:lstStyle/>
        <a:p>
          <a:pPr lvl="0" algn="l" defTabSz="1422400">
            <a:lnSpc>
              <a:spcPct val="90000"/>
            </a:lnSpc>
            <a:spcBef>
              <a:spcPct val="0"/>
            </a:spcBef>
            <a:spcAft>
              <a:spcPct val="35000"/>
            </a:spcAft>
          </a:pPr>
          <a:r>
            <a:rPr lang="it-IT" sz="3200" kern="1200" dirty="0" smtClean="0"/>
            <a:t>Verifica e valutazione </a:t>
          </a:r>
          <a:endParaRPr lang="it-IT" sz="3200" kern="1200" dirty="0"/>
        </a:p>
      </dsp:txBody>
      <dsp:txXfrm>
        <a:off x="388843" y="2932040"/>
        <a:ext cx="5443804" cy="47232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444F23-E0AE-4A1C-A8D9-A1F13EFDD849}">
      <dsp:nvSpPr>
        <dsp:cNvPr id="0" name=""/>
        <dsp:cNvSpPr/>
      </dsp:nvSpPr>
      <dsp:spPr>
        <a:xfrm>
          <a:off x="0" y="1301952"/>
          <a:ext cx="8183562" cy="17887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460" tIns="251460" rIns="251460" bIns="251460" numCol="1" spcCol="1270" anchor="ctr" anchorCtr="0">
          <a:noAutofit/>
        </a:bodyPr>
        <a:lstStyle/>
        <a:p>
          <a:pPr lvl="0" algn="ctr" defTabSz="2933700">
            <a:lnSpc>
              <a:spcPct val="90000"/>
            </a:lnSpc>
            <a:spcBef>
              <a:spcPct val="0"/>
            </a:spcBef>
            <a:spcAft>
              <a:spcPct val="35000"/>
            </a:spcAft>
          </a:pPr>
          <a:r>
            <a:rPr lang="it-IT" sz="6600" kern="1200" dirty="0" smtClean="0"/>
            <a:t>Focus Group</a:t>
          </a:r>
          <a:endParaRPr lang="it-IT" sz="6600" kern="1200" dirty="0"/>
        </a:p>
      </dsp:txBody>
      <dsp:txXfrm>
        <a:off x="0" y="1301952"/>
        <a:ext cx="8183562" cy="178870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B43A82-9C7B-457A-B0A7-2A8EDA3FDCC3}">
      <dsp:nvSpPr>
        <dsp:cNvPr id="0" name=""/>
        <dsp:cNvSpPr/>
      </dsp:nvSpPr>
      <dsp:spPr>
        <a:xfrm>
          <a:off x="0" y="110637"/>
          <a:ext cx="8183562" cy="41713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it-IT" sz="4900" kern="1200" dirty="0" smtClean="0"/>
            <a:t> </a:t>
          </a:r>
          <a:r>
            <a:rPr lang="it-IT" sz="4900" kern="1200" dirty="0" err="1" smtClean="0"/>
            <a:t>Autoriflessione</a:t>
          </a:r>
          <a:r>
            <a:rPr lang="it-IT" sz="4900" kern="1200" dirty="0" smtClean="0"/>
            <a:t> </a:t>
          </a:r>
        </a:p>
        <a:p>
          <a:pPr lvl="0" algn="ctr" defTabSz="2178050">
            <a:lnSpc>
              <a:spcPct val="90000"/>
            </a:lnSpc>
            <a:spcBef>
              <a:spcPct val="0"/>
            </a:spcBef>
            <a:spcAft>
              <a:spcPct val="35000"/>
            </a:spcAft>
          </a:pPr>
          <a:r>
            <a:rPr lang="it-IT" sz="4900" kern="1200" dirty="0" smtClean="0"/>
            <a:t>dello studente</a:t>
          </a:r>
          <a:endParaRPr lang="it-IT" sz="4900" kern="1200" dirty="0"/>
        </a:p>
      </dsp:txBody>
      <dsp:txXfrm>
        <a:off x="0" y="110637"/>
        <a:ext cx="8183562" cy="4171337"/>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B43A82-9C7B-457A-B0A7-2A8EDA3FDCC3}">
      <dsp:nvSpPr>
        <dsp:cNvPr id="0" name=""/>
        <dsp:cNvSpPr/>
      </dsp:nvSpPr>
      <dsp:spPr>
        <a:xfrm>
          <a:off x="0" y="360708"/>
          <a:ext cx="8183562" cy="36711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it-IT" sz="4900" kern="1200" dirty="0" smtClean="0"/>
            <a:t> Tempo studente</a:t>
          </a:r>
          <a:endParaRPr lang="it-IT" sz="4900" kern="1200" dirty="0"/>
        </a:p>
      </dsp:txBody>
      <dsp:txXfrm>
        <a:off x="0" y="360708"/>
        <a:ext cx="8183562" cy="367119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575" cy="511175"/>
          </a:xfrm>
          <a:prstGeom prst="rect">
            <a:avLst/>
          </a:prstGeom>
        </p:spPr>
        <p:txBody>
          <a:bodyPr vert="horz" lIns="99048" tIns="49524" rIns="99048" bIns="49524" rtlCol="0"/>
          <a:lstStyle>
            <a:lvl1pPr algn="l" fontAlgn="auto">
              <a:spcBef>
                <a:spcPts val="0"/>
              </a:spcBef>
              <a:spcAft>
                <a:spcPts val="0"/>
              </a:spcAft>
              <a:defRPr sz="1300">
                <a:latin typeface="+mn-lt"/>
                <a:cs typeface="+mn-cs"/>
              </a:defRPr>
            </a:lvl1pPr>
          </a:lstStyle>
          <a:p>
            <a:pPr>
              <a:defRPr/>
            </a:pPr>
            <a:endParaRPr lang="it-IT"/>
          </a:p>
        </p:txBody>
      </p:sp>
      <p:sp>
        <p:nvSpPr>
          <p:cNvPr id="3" name="Segnaposto data 2"/>
          <p:cNvSpPr>
            <a:spLocks noGrp="1"/>
          </p:cNvSpPr>
          <p:nvPr>
            <p:ph type="dt" idx="1"/>
          </p:nvPr>
        </p:nvSpPr>
        <p:spPr>
          <a:xfrm>
            <a:off x="4021138" y="0"/>
            <a:ext cx="3076575" cy="511175"/>
          </a:xfrm>
          <a:prstGeom prst="rect">
            <a:avLst/>
          </a:prstGeom>
        </p:spPr>
        <p:txBody>
          <a:bodyPr vert="horz" lIns="99048" tIns="49524" rIns="99048" bIns="49524" rtlCol="0"/>
          <a:lstStyle>
            <a:lvl1pPr algn="r" fontAlgn="auto">
              <a:spcBef>
                <a:spcPts val="0"/>
              </a:spcBef>
              <a:spcAft>
                <a:spcPts val="0"/>
              </a:spcAft>
              <a:defRPr sz="1300">
                <a:latin typeface="+mn-lt"/>
                <a:cs typeface="+mn-cs"/>
              </a:defRPr>
            </a:lvl1pPr>
          </a:lstStyle>
          <a:p>
            <a:pPr>
              <a:defRPr/>
            </a:pPr>
            <a:fld id="{CCA727AA-B89A-401C-B611-F65210080D8F}" type="datetimeFigureOut">
              <a:rPr lang="it-IT"/>
              <a:pPr>
                <a:defRPr/>
              </a:pPr>
              <a:t>25/09/2011</a:t>
            </a:fld>
            <a:endParaRPr lang="it-IT"/>
          </a:p>
        </p:txBody>
      </p:sp>
      <p:sp>
        <p:nvSpPr>
          <p:cNvPr id="4" name="Segnaposto immagine diapositiva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it-IT" noProof="0" smtClean="0"/>
          </a:p>
        </p:txBody>
      </p:sp>
      <p:sp>
        <p:nvSpPr>
          <p:cNvPr id="5" name="Segnaposto note 4"/>
          <p:cNvSpPr>
            <a:spLocks noGrp="1"/>
          </p:cNvSpPr>
          <p:nvPr>
            <p:ph type="body" sz="quarter" idx="3"/>
          </p:nvPr>
        </p:nvSpPr>
        <p:spPr>
          <a:xfrm>
            <a:off x="709613" y="4860925"/>
            <a:ext cx="5680075" cy="4605338"/>
          </a:xfrm>
          <a:prstGeom prst="rect">
            <a:avLst/>
          </a:prstGeom>
        </p:spPr>
        <p:txBody>
          <a:bodyPr vert="horz" lIns="99048" tIns="49524" rIns="99048" bIns="49524"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9721850"/>
            <a:ext cx="3076575" cy="511175"/>
          </a:xfrm>
          <a:prstGeom prst="rect">
            <a:avLst/>
          </a:prstGeom>
        </p:spPr>
        <p:txBody>
          <a:bodyPr vert="horz" lIns="99048" tIns="49524" rIns="99048" bIns="49524" rtlCol="0" anchor="b"/>
          <a:lstStyle>
            <a:lvl1pPr algn="l" fontAlgn="auto">
              <a:spcBef>
                <a:spcPts val="0"/>
              </a:spcBef>
              <a:spcAft>
                <a:spcPts val="0"/>
              </a:spcAft>
              <a:defRPr sz="13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4021138" y="9721850"/>
            <a:ext cx="3076575" cy="511175"/>
          </a:xfrm>
          <a:prstGeom prst="rect">
            <a:avLst/>
          </a:prstGeom>
        </p:spPr>
        <p:txBody>
          <a:bodyPr vert="horz" lIns="99048" tIns="49524" rIns="99048" bIns="49524" rtlCol="0" anchor="b"/>
          <a:lstStyle>
            <a:lvl1pPr algn="r" fontAlgn="auto">
              <a:spcBef>
                <a:spcPts val="0"/>
              </a:spcBef>
              <a:spcAft>
                <a:spcPts val="0"/>
              </a:spcAft>
              <a:defRPr sz="1300">
                <a:latin typeface="+mn-lt"/>
                <a:cs typeface="+mn-cs"/>
              </a:defRPr>
            </a:lvl1pPr>
          </a:lstStyle>
          <a:p>
            <a:pPr>
              <a:defRPr/>
            </a:pPr>
            <a:fld id="{F42F9C88-DCF6-4E4F-8B69-46C1F33DF3BB}"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7270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614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7514DB-2CBA-4BB6-9810-7BC869EC70AB}" type="slidenum">
              <a:rPr lang="it-IT" smtClean="0"/>
              <a:pPr fontAlgn="base">
                <a:spcBef>
                  <a:spcPct val="0"/>
                </a:spcBef>
                <a:spcAft>
                  <a:spcPct val="0"/>
                </a:spcAft>
                <a:defRPr/>
              </a:pPr>
              <a:t>1</a:t>
            </a:fld>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16</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17</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18</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601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EA7A4F9E-9444-4118-A27C-B2CC9C5A3BD6}" type="slidenum">
              <a:rPr lang="it-IT" smtClean="0"/>
              <a:pPr>
                <a:defRPr/>
              </a:pPr>
              <a:t>19</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601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EA7A4F9E-9444-4118-A27C-B2CC9C5A3BD6}" type="slidenum">
              <a:rPr lang="it-IT" smtClean="0"/>
              <a:pPr>
                <a:defRPr/>
              </a:pPr>
              <a:t>20</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601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EA7A4F9E-9444-4118-A27C-B2CC9C5A3BD6}" type="slidenum">
              <a:rPr lang="it-IT" smtClean="0"/>
              <a:pPr>
                <a:defRPr/>
              </a:pPr>
              <a:t>21</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22</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011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BB8B004E-A9F4-4C9D-8013-3D19DEBC6C45}" type="slidenum">
              <a:rPr lang="it-IT" smtClean="0"/>
              <a:pPr>
                <a:defRPr/>
              </a:pPr>
              <a:t>23</a:t>
            </a:fld>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31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dirty="0" smtClean="0"/>
          </a:p>
        </p:txBody>
      </p:sp>
      <p:sp>
        <p:nvSpPr>
          <p:cNvPr id="4" name="Segnaposto numero diapositiva 3"/>
          <p:cNvSpPr>
            <a:spLocks noGrp="1"/>
          </p:cNvSpPr>
          <p:nvPr>
            <p:ph type="sldNum" sz="quarter" idx="5"/>
          </p:nvPr>
        </p:nvSpPr>
        <p:spPr/>
        <p:txBody>
          <a:bodyPr/>
          <a:lstStyle/>
          <a:p>
            <a:pPr>
              <a:defRPr/>
            </a:pPr>
            <a:fld id="{0ADB2693-C4C0-49E8-8E68-2D99A4DE6C4A}" type="slidenum">
              <a:rPr lang="it-IT" smtClean="0"/>
              <a:pPr>
                <a:defRPr/>
              </a:pPr>
              <a:t>24</a:t>
            </a:fld>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03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BB49E45F-598A-423D-8C83-F18D5383FB10}" type="slidenum">
              <a:rPr lang="it-IT" smtClean="0"/>
              <a:pPr>
                <a:defRPr/>
              </a:pPr>
              <a:t>25</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137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F04BE3C9-8D62-42D5-A4E0-B0B5AD6B7EFB}" type="slidenum">
              <a:rPr lang="it-IT" smtClean="0"/>
              <a:pPr>
                <a:defRPr/>
              </a:pPr>
              <a:t>26</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240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73609D33-8A32-473F-9308-FE2CCC8075FC}" type="slidenum">
              <a:rPr lang="it-IT" smtClean="0"/>
              <a:pPr>
                <a:defRPr/>
              </a:pPr>
              <a:t>27</a:t>
            </a:fld>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28</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0E02D9A0-B540-4E08-9BDA-85EB23D305AE}" type="slidenum">
              <a:rPr lang="it-IT" smtClean="0"/>
              <a:pPr>
                <a:defRPr/>
              </a:pPr>
              <a:t>29</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3</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0E02D9A0-B540-4E08-9BDA-85EB23D305AE}" type="slidenum">
              <a:rPr lang="it-IT" smtClean="0"/>
              <a:pPr>
                <a:defRPr/>
              </a:pPr>
              <a:t>30</a:t>
            </a:fld>
            <a:endParaRPr 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0E02D9A0-B540-4E08-9BDA-85EB23D305AE}" type="slidenum">
              <a:rPr lang="it-IT" smtClean="0"/>
              <a:pPr>
                <a:defRPr/>
              </a:pPr>
              <a:t>31</a:t>
            </a:fld>
            <a:endParaRPr lang="it-IT"/>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0E02D9A0-B540-4E08-9BDA-85EB23D305AE}" type="slidenum">
              <a:rPr lang="it-IT" smtClean="0"/>
              <a:pPr>
                <a:defRPr/>
              </a:pPr>
              <a:t>32</a:t>
            </a:fld>
            <a:endParaRPr 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0E02D9A0-B540-4E08-9BDA-85EB23D305AE}" type="slidenum">
              <a:rPr lang="it-IT" smtClean="0"/>
              <a:pPr>
                <a:defRPr/>
              </a:pPr>
              <a:t>33</a:t>
            </a:fld>
            <a:endParaRPr lang="it-IT"/>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34</a:t>
            </a:fld>
            <a:endParaRPr lang="it-IT"/>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0E02D9A0-B540-4E08-9BDA-85EB23D305AE}" type="slidenum">
              <a:rPr lang="it-IT" smtClean="0"/>
              <a:pPr>
                <a:defRPr/>
              </a:pPr>
              <a:t>35</a:t>
            </a:fld>
            <a:endParaRPr 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43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E82B4BE4-9CED-4142-AFFC-D60854A8B867}" type="slidenum">
              <a:rPr lang="it-IT" smtClean="0"/>
              <a:pPr>
                <a:defRPr/>
              </a:pPr>
              <a:t>36</a:t>
            </a:fld>
            <a:endParaRPr lang="it-IT"/>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541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6C53156B-BEDC-4DEF-B85A-8B9DE79C8568}" type="slidenum">
              <a:rPr lang="it-IT" smtClean="0"/>
              <a:pPr>
                <a:defRPr/>
              </a:pPr>
              <a:t>37</a:t>
            </a:fld>
            <a:endParaRPr lang="it-IT"/>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5360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801FC102-E276-4025-AA96-F735BF77C067}" type="slidenum">
              <a:rPr lang="it-IT" smtClean="0"/>
              <a:pPr>
                <a:defRPr/>
              </a:pPr>
              <a:t>38</a:t>
            </a:fld>
            <a:endParaRPr lang="it-IT"/>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39</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4</a:t>
            </a:fld>
            <a:endParaRPr lang="it-IT"/>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0E02D9A0-B540-4E08-9BDA-85EB23D305AE}" type="slidenum">
              <a:rPr lang="it-IT" smtClean="0"/>
              <a:pPr>
                <a:defRPr/>
              </a:pPr>
              <a:t>40</a:t>
            </a:fld>
            <a:endParaRPr lang="it-IT"/>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878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CBD6E037-7806-4B4F-A1A9-0D3C1E0484A9}" type="slidenum">
              <a:rPr lang="it-IT" smtClean="0"/>
              <a:pPr>
                <a:defRPr/>
              </a:pPr>
              <a:t>41</a:t>
            </a:fld>
            <a:endParaRPr lang="it-IT"/>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0E02D9A0-B540-4E08-9BDA-85EB23D305AE}" type="slidenum">
              <a:rPr lang="it-IT" smtClean="0"/>
              <a:pPr>
                <a:defRPr/>
              </a:pPr>
              <a:t>42</a:t>
            </a:fld>
            <a:endParaRPr lang="it-IT"/>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0E02D9A0-B540-4E08-9BDA-85EB23D305AE}" type="slidenum">
              <a:rPr lang="it-IT" smtClean="0"/>
              <a:pPr>
                <a:defRPr/>
              </a:pPr>
              <a:t>43</a:t>
            </a:fld>
            <a:endParaRPr lang="it-IT"/>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54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0AFDCC8A-5F14-41E3-83E9-27965C760131}" type="slidenum">
              <a:rPr lang="it-IT" smtClean="0"/>
              <a:pPr>
                <a:defRPr/>
              </a:pPr>
              <a:t>44</a:t>
            </a:fld>
            <a:endParaRPr lang="it-IT"/>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878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CBD6E037-7806-4B4F-A1A9-0D3C1E0484A9}" type="slidenum">
              <a:rPr lang="it-IT" smtClean="0"/>
              <a:pPr>
                <a:defRPr/>
              </a:pPr>
              <a:t>45</a:t>
            </a:fld>
            <a:endParaRPr lang="it-IT"/>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0E02D9A0-B540-4E08-9BDA-85EB23D305AE}" type="slidenum">
              <a:rPr lang="it-IT" smtClean="0"/>
              <a:pPr>
                <a:defRPr/>
              </a:pPr>
              <a:t>46</a:t>
            </a:fld>
            <a:endParaRPr lang="it-IT"/>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77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528D64B7-0A7C-4FA2-B36C-0CF37794CAC2}" type="slidenum">
              <a:rPr lang="it-IT" smtClean="0"/>
              <a:pPr>
                <a:defRPr/>
              </a:pPr>
              <a:t>47</a:t>
            </a:fld>
            <a:endParaRPr lang="it-IT"/>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3D810139-3781-43E6-8C51-BBDBF2F28524}" type="slidenum">
              <a:rPr lang="it-IT" smtClean="0"/>
              <a:pPr>
                <a:defRPr/>
              </a:pPr>
              <a:t>48</a:t>
            </a:fld>
            <a:endParaRPr lang="it-IT"/>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595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86C4B12C-6155-4156-9109-22A7DD7B80AD}" type="slidenum">
              <a:rPr lang="it-IT" smtClean="0"/>
              <a:pPr>
                <a:defRPr/>
              </a:pPr>
              <a:t>49</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5</a:t>
            </a:fld>
            <a:endParaRPr lang="it-IT"/>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3D810139-3781-43E6-8C51-BBDBF2F28524}" type="slidenum">
              <a:rPr lang="it-IT" smtClean="0"/>
              <a:pPr>
                <a:defRPr/>
              </a:pPr>
              <a:t>50</a:t>
            </a:fld>
            <a:endParaRPr lang="it-IT"/>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3D810139-3781-43E6-8C51-BBDBF2F28524}" type="slidenum">
              <a:rPr lang="it-IT" smtClean="0"/>
              <a:pPr>
                <a:defRPr/>
              </a:pPr>
              <a:t>51</a:t>
            </a:fld>
            <a:endParaRPr lang="it-IT"/>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878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CBD6E037-7806-4B4F-A1A9-0D3C1E0484A9}" type="slidenum">
              <a:rPr lang="it-IT" smtClean="0"/>
              <a:pPr>
                <a:defRPr/>
              </a:pPr>
              <a:t>52</a:t>
            </a:fld>
            <a:endParaRPr lang="it-IT"/>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1878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CBD6E037-7806-4B4F-A1A9-0D3C1E0484A9}" type="slidenum">
              <a:rPr lang="it-IT" smtClean="0"/>
              <a:pPr>
                <a:defRPr/>
              </a:pPr>
              <a:t>53</a:t>
            </a:fld>
            <a:endParaRPr lang="it-IT"/>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595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86C4B12C-6155-4156-9109-22A7DD7B80AD}" type="slidenum">
              <a:rPr lang="it-IT" smtClean="0"/>
              <a:pPr>
                <a:defRPr/>
              </a:pPr>
              <a:t>54</a:t>
            </a:fld>
            <a:endParaRPr lang="it-IT"/>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3D810139-3781-43E6-8C51-BBDBF2F28524}" type="slidenum">
              <a:rPr lang="it-IT" smtClean="0"/>
              <a:pPr>
                <a:defRPr/>
              </a:pPr>
              <a:t>55</a:t>
            </a:fld>
            <a:endParaRPr lang="it-IT"/>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3D810139-3781-43E6-8C51-BBDBF2F28524}" type="slidenum">
              <a:rPr lang="it-IT" smtClean="0"/>
              <a:pPr>
                <a:defRPr/>
              </a:pPr>
              <a:t>56</a:t>
            </a:fld>
            <a:endParaRPr lang="it-IT"/>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3D810139-3781-43E6-8C51-BBDBF2F28524}" type="slidenum">
              <a:rPr lang="it-IT" smtClean="0"/>
              <a:pPr>
                <a:defRPr/>
              </a:pPr>
              <a:t>57</a:t>
            </a:fld>
            <a:endParaRPr lang="it-IT"/>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3D810139-3781-43E6-8C51-BBDBF2F28524}" type="slidenum">
              <a:rPr lang="it-IT" smtClean="0"/>
              <a:pPr>
                <a:defRPr/>
              </a:pPr>
              <a:t>58</a:t>
            </a:fld>
            <a:endParaRPr lang="it-IT"/>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3D810139-3781-43E6-8C51-BBDBF2F28524}" type="slidenum">
              <a:rPr lang="it-IT" smtClean="0"/>
              <a:pPr>
                <a:defRPr/>
              </a:pPr>
              <a:t>59</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6</a:t>
            </a:fld>
            <a:endParaRPr lang="it-IT"/>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595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86C4B12C-6155-4156-9109-22A7DD7B80AD}" type="slidenum">
              <a:rPr lang="it-IT" smtClean="0"/>
              <a:pPr>
                <a:defRPr/>
              </a:pPr>
              <a:t>60</a:t>
            </a:fld>
            <a:endParaRPr lang="it-IT"/>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3D810139-3781-43E6-8C51-BBDBF2F28524}" type="slidenum">
              <a:rPr lang="it-IT" smtClean="0"/>
              <a:pPr>
                <a:defRPr/>
              </a:pPr>
              <a:t>61</a:t>
            </a:fld>
            <a:endParaRPr lang="it-IT"/>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3D810139-3781-43E6-8C51-BBDBF2F28524}" type="slidenum">
              <a:rPr lang="it-IT" smtClean="0"/>
              <a:pPr>
                <a:defRPr/>
              </a:pPr>
              <a:t>62</a:t>
            </a:fld>
            <a:endParaRPr lang="it-IT"/>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595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86C4B12C-6155-4156-9109-22A7DD7B80AD}" type="slidenum">
              <a:rPr lang="it-IT" smtClean="0"/>
              <a:pPr>
                <a:defRPr/>
              </a:pPr>
              <a:t>63</a:t>
            </a:fld>
            <a:endParaRPr lang="it-IT"/>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137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F04BE3C9-8D62-42D5-A4E0-B0B5AD6B7EFB}" type="slidenum">
              <a:rPr lang="it-IT" smtClean="0"/>
              <a:pPr>
                <a:defRPr/>
              </a:pPr>
              <a:t>64</a:t>
            </a:fld>
            <a:endParaRPr lang="it-IT"/>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137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F04BE3C9-8D62-42D5-A4E0-B0B5AD6B7EFB}" type="slidenum">
              <a:rPr lang="it-IT" smtClean="0"/>
              <a:pPr>
                <a:defRPr/>
              </a:pPr>
              <a:t>65</a:t>
            </a:fld>
            <a:endParaRPr lang="it-IT"/>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137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F04BE3C9-8D62-42D5-A4E0-B0B5AD6B7EFB}" type="slidenum">
              <a:rPr lang="it-IT" smtClean="0"/>
              <a:pPr>
                <a:defRPr/>
              </a:pPr>
              <a:t>66</a:t>
            </a:fld>
            <a:endParaRPr lang="it-IT"/>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137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F04BE3C9-8D62-42D5-A4E0-B0B5AD6B7EFB}" type="slidenum">
              <a:rPr lang="it-IT" smtClean="0"/>
              <a:pPr>
                <a:defRPr/>
              </a:pPr>
              <a:t>67</a:t>
            </a:fld>
            <a:endParaRPr lang="it-IT"/>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3D810139-3781-43E6-8C51-BBDBF2F28524}" type="slidenum">
              <a:rPr lang="it-IT" smtClean="0"/>
              <a:pPr>
                <a:defRPr/>
              </a:pPr>
              <a:t>68</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 name="Segnaposto numero diapositiva 3"/>
          <p:cNvSpPr>
            <a:spLocks noGrp="1"/>
          </p:cNvSpPr>
          <p:nvPr>
            <p:ph type="sldNum" sz="quarter" idx="5"/>
          </p:nvPr>
        </p:nvSpPr>
        <p:spPr/>
        <p:txBody>
          <a:bodyPr/>
          <a:lstStyle/>
          <a:p>
            <a:pPr>
              <a:defRPr/>
            </a:pPr>
            <a:fld id="{749C01BE-4801-4BEB-82BB-74C727519F5D}" type="slidenum">
              <a:rPr lang="it-IT" smtClean="0"/>
              <a:pPr>
                <a:defRPr/>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pPr>
              <a:defRPr/>
            </a:pPr>
            <a:fld id="{B18D3A73-26D9-4843-9BB6-DBCE500D3C69}" type="datetime1">
              <a:rPr lang="it-IT" smtClean="0"/>
              <a:pPr>
                <a:defRPr/>
              </a:pPr>
              <a:t>25/09/2011</a:t>
            </a:fld>
            <a:endParaRPr lang="it-IT"/>
          </a:p>
        </p:txBody>
      </p:sp>
      <p:sp>
        <p:nvSpPr>
          <p:cNvPr id="5" name="Segnaposto piè di pagina 4"/>
          <p:cNvSpPr>
            <a:spLocks noGrp="1"/>
          </p:cNvSpPr>
          <p:nvPr>
            <p:ph type="ftr" sz="quarter" idx="11"/>
          </p:nvPr>
        </p:nvSpPr>
        <p:spPr/>
        <p:txBody>
          <a:bodyPr/>
          <a:lstStyle/>
          <a:p>
            <a:pPr>
              <a:defRPr/>
            </a:pPr>
            <a:r>
              <a:rPr lang="it-IT" smtClean="0"/>
              <a:t>LLP-LDV-TOI-09-IT-0448     ValeRIA                                Lia Maida    </a:t>
            </a:r>
            <a:endParaRPr lang="it-IT"/>
          </a:p>
        </p:txBody>
      </p:sp>
      <p:sp>
        <p:nvSpPr>
          <p:cNvPr id="6" name="Segnaposto numero diapositiva 5"/>
          <p:cNvSpPr>
            <a:spLocks noGrp="1"/>
          </p:cNvSpPr>
          <p:nvPr>
            <p:ph type="sldNum" sz="quarter" idx="12"/>
          </p:nvPr>
        </p:nvSpPr>
        <p:spPr/>
        <p:txBody>
          <a:bodyPr/>
          <a:lstStyle/>
          <a:p>
            <a:pPr>
              <a:defRPr/>
            </a:pPr>
            <a:fld id="{F730E6DA-0487-49B0-8241-50EE5505C1F0}" type="slidenum">
              <a:rPr lang="it-IT" smtClean="0"/>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fld id="{1CFAEAC1-E3C4-443B-AD17-8AE44A29907E}" type="datetime1">
              <a:rPr lang="it-IT" smtClean="0"/>
              <a:pPr>
                <a:defRPr/>
              </a:pPr>
              <a:t>25/09/2011</a:t>
            </a:fld>
            <a:endParaRPr lang="it-IT"/>
          </a:p>
        </p:txBody>
      </p:sp>
      <p:sp>
        <p:nvSpPr>
          <p:cNvPr id="5" name="Segnaposto piè di pagina 4"/>
          <p:cNvSpPr>
            <a:spLocks noGrp="1"/>
          </p:cNvSpPr>
          <p:nvPr>
            <p:ph type="ftr" sz="quarter" idx="11"/>
          </p:nvPr>
        </p:nvSpPr>
        <p:spPr/>
        <p:txBody>
          <a:bodyPr/>
          <a:lstStyle/>
          <a:p>
            <a:pPr>
              <a:defRPr/>
            </a:pPr>
            <a:r>
              <a:rPr lang="it-IT" smtClean="0"/>
              <a:t>LLP-LDV-TOI-09-IT-0448     ValeRIA                                Lia Maida    </a:t>
            </a:r>
            <a:endParaRPr lang="it-IT"/>
          </a:p>
        </p:txBody>
      </p:sp>
      <p:sp>
        <p:nvSpPr>
          <p:cNvPr id="6" name="Segnaposto numero diapositiva 5"/>
          <p:cNvSpPr>
            <a:spLocks noGrp="1"/>
          </p:cNvSpPr>
          <p:nvPr>
            <p:ph type="sldNum" sz="quarter" idx="12"/>
          </p:nvPr>
        </p:nvSpPr>
        <p:spPr/>
        <p:txBody>
          <a:bodyPr/>
          <a:lstStyle/>
          <a:p>
            <a:pPr>
              <a:defRPr/>
            </a:pPr>
            <a:fld id="{00B88B15-7DD5-4CC3-989B-3ECC057B51E8}" type="slidenum">
              <a:rPr lang="it-IT" smtClean="0"/>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fld id="{0DB57CD9-1107-4E22-9B75-0944A1E9A156}" type="datetime1">
              <a:rPr lang="it-IT" smtClean="0"/>
              <a:pPr>
                <a:defRPr/>
              </a:pPr>
              <a:t>25/09/2011</a:t>
            </a:fld>
            <a:endParaRPr lang="it-IT"/>
          </a:p>
        </p:txBody>
      </p:sp>
      <p:sp>
        <p:nvSpPr>
          <p:cNvPr id="5" name="Segnaposto piè di pagina 4"/>
          <p:cNvSpPr>
            <a:spLocks noGrp="1"/>
          </p:cNvSpPr>
          <p:nvPr>
            <p:ph type="ftr" sz="quarter" idx="11"/>
          </p:nvPr>
        </p:nvSpPr>
        <p:spPr/>
        <p:txBody>
          <a:bodyPr/>
          <a:lstStyle/>
          <a:p>
            <a:pPr>
              <a:defRPr/>
            </a:pPr>
            <a:r>
              <a:rPr lang="it-IT" smtClean="0"/>
              <a:t>LLP-LDV-TOI-09-IT-0448     ValeRIA                                Lia Maida    </a:t>
            </a:r>
            <a:endParaRPr lang="it-IT"/>
          </a:p>
        </p:txBody>
      </p:sp>
      <p:sp>
        <p:nvSpPr>
          <p:cNvPr id="6" name="Segnaposto numero diapositiva 5"/>
          <p:cNvSpPr>
            <a:spLocks noGrp="1"/>
          </p:cNvSpPr>
          <p:nvPr>
            <p:ph type="sldNum" sz="quarter" idx="12"/>
          </p:nvPr>
        </p:nvSpPr>
        <p:spPr/>
        <p:txBody>
          <a:bodyPr/>
          <a:lstStyle/>
          <a:p>
            <a:pPr>
              <a:defRPr/>
            </a:pPr>
            <a:fld id="{7663B5C0-E0DD-4790-B18F-AA5D8C653EBA}" type="slidenum">
              <a:rPr lang="it-IT" smtClean="0"/>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fld id="{C7BF76AB-EEE3-49F1-917E-5A0231340AD5}" type="datetime1">
              <a:rPr lang="it-IT" smtClean="0"/>
              <a:pPr>
                <a:defRPr/>
              </a:pPr>
              <a:t>25/09/2011</a:t>
            </a:fld>
            <a:endParaRPr lang="it-IT"/>
          </a:p>
        </p:txBody>
      </p:sp>
      <p:sp>
        <p:nvSpPr>
          <p:cNvPr id="5" name="Segnaposto piè di pagina 4"/>
          <p:cNvSpPr>
            <a:spLocks noGrp="1"/>
          </p:cNvSpPr>
          <p:nvPr>
            <p:ph type="ftr" sz="quarter" idx="11"/>
          </p:nvPr>
        </p:nvSpPr>
        <p:spPr/>
        <p:txBody>
          <a:bodyPr/>
          <a:lstStyle/>
          <a:p>
            <a:pPr>
              <a:defRPr/>
            </a:pPr>
            <a:r>
              <a:rPr lang="it-IT" smtClean="0"/>
              <a:t>LLP-LDV-TOI-09-IT-0448     ValeRIA                                Lia Maida    </a:t>
            </a:r>
            <a:endParaRPr lang="it-IT"/>
          </a:p>
        </p:txBody>
      </p:sp>
      <p:sp>
        <p:nvSpPr>
          <p:cNvPr id="6" name="Segnaposto numero diapositiva 5"/>
          <p:cNvSpPr>
            <a:spLocks noGrp="1"/>
          </p:cNvSpPr>
          <p:nvPr>
            <p:ph type="sldNum" sz="quarter" idx="12"/>
          </p:nvPr>
        </p:nvSpPr>
        <p:spPr/>
        <p:txBody>
          <a:bodyPr/>
          <a:lstStyle/>
          <a:p>
            <a:pPr>
              <a:defRPr/>
            </a:pPr>
            <a:fld id="{99FA4C68-1FE1-45F7-8235-2323CF2BAD71}" type="slidenum">
              <a:rPr lang="it-IT" smtClean="0"/>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pPr>
              <a:defRPr/>
            </a:pPr>
            <a:fld id="{4C0CD6E7-556C-4688-AC10-7760F71488E1}" type="datetime1">
              <a:rPr lang="it-IT" smtClean="0"/>
              <a:pPr>
                <a:defRPr/>
              </a:pPr>
              <a:t>25/09/2011</a:t>
            </a:fld>
            <a:endParaRPr lang="it-IT"/>
          </a:p>
        </p:txBody>
      </p:sp>
      <p:sp>
        <p:nvSpPr>
          <p:cNvPr id="5" name="Segnaposto piè di pagina 4"/>
          <p:cNvSpPr>
            <a:spLocks noGrp="1"/>
          </p:cNvSpPr>
          <p:nvPr>
            <p:ph type="ftr" sz="quarter" idx="11"/>
          </p:nvPr>
        </p:nvSpPr>
        <p:spPr/>
        <p:txBody>
          <a:bodyPr/>
          <a:lstStyle/>
          <a:p>
            <a:pPr>
              <a:defRPr/>
            </a:pPr>
            <a:r>
              <a:rPr lang="it-IT" smtClean="0"/>
              <a:t>LLP-LDV-TOI-09-IT-0448     ValeRIA                                Lia Maida    </a:t>
            </a:r>
            <a:endParaRPr lang="it-IT"/>
          </a:p>
        </p:txBody>
      </p:sp>
      <p:sp>
        <p:nvSpPr>
          <p:cNvPr id="6" name="Segnaposto numero diapositiva 5"/>
          <p:cNvSpPr>
            <a:spLocks noGrp="1"/>
          </p:cNvSpPr>
          <p:nvPr>
            <p:ph type="sldNum" sz="quarter" idx="12"/>
          </p:nvPr>
        </p:nvSpPr>
        <p:spPr/>
        <p:txBody>
          <a:bodyPr/>
          <a:lstStyle/>
          <a:p>
            <a:pPr>
              <a:defRPr/>
            </a:pPr>
            <a:fld id="{94D90681-D772-4E50-A849-8A821C7DFDF2}" type="slidenum">
              <a:rPr lang="it-IT" smtClean="0"/>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a:defRPr/>
            </a:pPr>
            <a:fld id="{56A82254-39FD-48DC-B2C7-84D2971F4BB0}" type="datetime1">
              <a:rPr lang="it-IT" smtClean="0"/>
              <a:pPr>
                <a:defRPr/>
              </a:pPr>
              <a:t>25/09/2011</a:t>
            </a:fld>
            <a:endParaRPr lang="it-IT"/>
          </a:p>
        </p:txBody>
      </p:sp>
      <p:sp>
        <p:nvSpPr>
          <p:cNvPr id="6" name="Segnaposto piè di pagina 5"/>
          <p:cNvSpPr>
            <a:spLocks noGrp="1"/>
          </p:cNvSpPr>
          <p:nvPr>
            <p:ph type="ftr" sz="quarter" idx="11"/>
          </p:nvPr>
        </p:nvSpPr>
        <p:spPr/>
        <p:txBody>
          <a:bodyPr/>
          <a:lstStyle/>
          <a:p>
            <a:pPr>
              <a:defRPr/>
            </a:pPr>
            <a:r>
              <a:rPr lang="it-IT" smtClean="0"/>
              <a:t>LLP-LDV-TOI-09-IT-0448     ValeRIA                                Lia Maida    </a:t>
            </a:r>
            <a:endParaRPr lang="it-IT"/>
          </a:p>
        </p:txBody>
      </p:sp>
      <p:sp>
        <p:nvSpPr>
          <p:cNvPr id="7" name="Segnaposto numero diapositiva 6"/>
          <p:cNvSpPr>
            <a:spLocks noGrp="1"/>
          </p:cNvSpPr>
          <p:nvPr>
            <p:ph type="sldNum" sz="quarter" idx="12"/>
          </p:nvPr>
        </p:nvSpPr>
        <p:spPr/>
        <p:txBody>
          <a:bodyPr/>
          <a:lstStyle/>
          <a:p>
            <a:pPr>
              <a:defRPr/>
            </a:pPr>
            <a:fld id="{072CC0D0-2EED-4BCC-B2A2-E723FFC88547}" type="slidenum">
              <a:rPr lang="it-IT" smtClean="0"/>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a:defRPr/>
            </a:pPr>
            <a:fld id="{E5C01CD6-A88F-40D0-ABDA-29792DED825E}" type="datetime1">
              <a:rPr lang="it-IT" smtClean="0"/>
              <a:pPr>
                <a:defRPr/>
              </a:pPr>
              <a:t>25/09/2011</a:t>
            </a:fld>
            <a:endParaRPr lang="it-IT"/>
          </a:p>
        </p:txBody>
      </p:sp>
      <p:sp>
        <p:nvSpPr>
          <p:cNvPr id="8" name="Segnaposto piè di pagina 7"/>
          <p:cNvSpPr>
            <a:spLocks noGrp="1"/>
          </p:cNvSpPr>
          <p:nvPr>
            <p:ph type="ftr" sz="quarter" idx="11"/>
          </p:nvPr>
        </p:nvSpPr>
        <p:spPr/>
        <p:txBody>
          <a:bodyPr/>
          <a:lstStyle/>
          <a:p>
            <a:pPr>
              <a:defRPr/>
            </a:pPr>
            <a:r>
              <a:rPr lang="it-IT" smtClean="0"/>
              <a:t>LLP-LDV-TOI-09-IT-0448     ValeRIA                                Lia Maida    </a:t>
            </a:r>
            <a:endParaRPr lang="it-IT"/>
          </a:p>
        </p:txBody>
      </p:sp>
      <p:sp>
        <p:nvSpPr>
          <p:cNvPr id="9" name="Segnaposto numero diapositiva 8"/>
          <p:cNvSpPr>
            <a:spLocks noGrp="1"/>
          </p:cNvSpPr>
          <p:nvPr>
            <p:ph type="sldNum" sz="quarter" idx="12"/>
          </p:nvPr>
        </p:nvSpPr>
        <p:spPr/>
        <p:txBody>
          <a:bodyPr/>
          <a:lstStyle/>
          <a:p>
            <a:pPr>
              <a:defRPr/>
            </a:pPr>
            <a:fld id="{4284C2A8-8D24-4B56-9765-F0DF4253DD12}" type="slidenum">
              <a:rPr lang="it-IT" smtClean="0"/>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pPr>
              <a:defRPr/>
            </a:pPr>
            <a:fld id="{65CCEFDF-65D2-4223-BAAD-3C51B6116DA6}" type="datetime1">
              <a:rPr lang="it-IT" smtClean="0"/>
              <a:pPr>
                <a:defRPr/>
              </a:pPr>
              <a:t>25/09/2011</a:t>
            </a:fld>
            <a:endParaRPr lang="it-IT"/>
          </a:p>
        </p:txBody>
      </p:sp>
      <p:sp>
        <p:nvSpPr>
          <p:cNvPr id="4" name="Segnaposto piè di pagina 3"/>
          <p:cNvSpPr>
            <a:spLocks noGrp="1"/>
          </p:cNvSpPr>
          <p:nvPr>
            <p:ph type="ftr" sz="quarter" idx="11"/>
          </p:nvPr>
        </p:nvSpPr>
        <p:spPr/>
        <p:txBody>
          <a:bodyPr/>
          <a:lstStyle/>
          <a:p>
            <a:pPr>
              <a:defRPr/>
            </a:pPr>
            <a:r>
              <a:rPr lang="it-IT" smtClean="0"/>
              <a:t>LLP-LDV-TOI-09-IT-0448     ValeRIA                                Lia Maida    </a:t>
            </a:r>
            <a:endParaRPr lang="it-IT"/>
          </a:p>
        </p:txBody>
      </p:sp>
      <p:sp>
        <p:nvSpPr>
          <p:cNvPr id="5" name="Segnaposto numero diapositiva 4"/>
          <p:cNvSpPr>
            <a:spLocks noGrp="1"/>
          </p:cNvSpPr>
          <p:nvPr>
            <p:ph type="sldNum" sz="quarter" idx="12"/>
          </p:nvPr>
        </p:nvSpPr>
        <p:spPr/>
        <p:txBody>
          <a:bodyPr/>
          <a:lstStyle/>
          <a:p>
            <a:pPr>
              <a:defRPr/>
            </a:pPr>
            <a:fld id="{924DE76E-5654-40DD-90CC-3699E8D3133D}" type="slidenum">
              <a:rPr lang="it-IT" smtClean="0"/>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fld id="{E732FDF9-CA6F-45A7-AE0B-FC78DF4DDA88}" type="datetime1">
              <a:rPr lang="it-IT" smtClean="0"/>
              <a:pPr>
                <a:defRPr/>
              </a:pPr>
              <a:t>25/09/2011</a:t>
            </a:fld>
            <a:endParaRPr lang="it-IT"/>
          </a:p>
        </p:txBody>
      </p:sp>
      <p:sp>
        <p:nvSpPr>
          <p:cNvPr id="3" name="Segnaposto piè di pagina 2"/>
          <p:cNvSpPr>
            <a:spLocks noGrp="1"/>
          </p:cNvSpPr>
          <p:nvPr>
            <p:ph type="ftr" sz="quarter" idx="11"/>
          </p:nvPr>
        </p:nvSpPr>
        <p:spPr/>
        <p:txBody>
          <a:bodyPr/>
          <a:lstStyle/>
          <a:p>
            <a:pPr>
              <a:defRPr/>
            </a:pPr>
            <a:r>
              <a:rPr lang="it-IT" smtClean="0"/>
              <a:t>LLP-LDV-TOI-09-IT-0448     ValeRIA                                Lia Maida    </a:t>
            </a:r>
            <a:endParaRPr lang="it-IT"/>
          </a:p>
        </p:txBody>
      </p:sp>
      <p:sp>
        <p:nvSpPr>
          <p:cNvPr id="4" name="Segnaposto numero diapositiva 3"/>
          <p:cNvSpPr>
            <a:spLocks noGrp="1"/>
          </p:cNvSpPr>
          <p:nvPr>
            <p:ph type="sldNum" sz="quarter" idx="12"/>
          </p:nvPr>
        </p:nvSpPr>
        <p:spPr/>
        <p:txBody>
          <a:bodyPr/>
          <a:lstStyle/>
          <a:p>
            <a:pPr>
              <a:defRPr/>
            </a:pPr>
            <a:fld id="{4ACEBD83-9304-4986-88A4-B748B1ECBB06}" type="slidenum">
              <a:rPr lang="it-IT" smtClean="0"/>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a:defRPr/>
            </a:pPr>
            <a:fld id="{540BF5C7-19BF-4BD2-9DC3-56D3F7EB40A0}" type="datetime1">
              <a:rPr lang="it-IT" smtClean="0"/>
              <a:pPr>
                <a:defRPr/>
              </a:pPr>
              <a:t>25/09/2011</a:t>
            </a:fld>
            <a:endParaRPr lang="it-IT"/>
          </a:p>
        </p:txBody>
      </p:sp>
      <p:sp>
        <p:nvSpPr>
          <p:cNvPr id="6" name="Segnaposto piè di pagina 5"/>
          <p:cNvSpPr>
            <a:spLocks noGrp="1"/>
          </p:cNvSpPr>
          <p:nvPr>
            <p:ph type="ftr" sz="quarter" idx="11"/>
          </p:nvPr>
        </p:nvSpPr>
        <p:spPr/>
        <p:txBody>
          <a:bodyPr/>
          <a:lstStyle/>
          <a:p>
            <a:pPr>
              <a:defRPr/>
            </a:pPr>
            <a:r>
              <a:rPr lang="it-IT" smtClean="0"/>
              <a:t>LLP-LDV-TOI-09-IT-0448     ValeRIA                                Lia Maida    </a:t>
            </a:r>
            <a:endParaRPr lang="it-IT"/>
          </a:p>
        </p:txBody>
      </p:sp>
      <p:sp>
        <p:nvSpPr>
          <p:cNvPr id="7" name="Segnaposto numero diapositiva 6"/>
          <p:cNvSpPr>
            <a:spLocks noGrp="1"/>
          </p:cNvSpPr>
          <p:nvPr>
            <p:ph type="sldNum" sz="quarter" idx="12"/>
          </p:nvPr>
        </p:nvSpPr>
        <p:spPr/>
        <p:txBody>
          <a:bodyPr/>
          <a:lstStyle/>
          <a:p>
            <a:pPr>
              <a:defRPr/>
            </a:pPr>
            <a:fld id="{5D534A07-0B56-4149-AB57-939660C2C465}" type="slidenum">
              <a:rPr lang="it-IT" smtClean="0"/>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a:defRPr/>
            </a:pPr>
            <a:fld id="{783BB05A-8B87-4961-A02E-5831A64FBE5E}" type="datetime1">
              <a:rPr lang="it-IT" smtClean="0"/>
              <a:pPr>
                <a:defRPr/>
              </a:pPr>
              <a:t>25/09/2011</a:t>
            </a:fld>
            <a:endParaRPr lang="it-IT"/>
          </a:p>
        </p:txBody>
      </p:sp>
      <p:sp>
        <p:nvSpPr>
          <p:cNvPr id="6" name="Segnaposto piè di pagina 5"/>
          <p:cNvSpPr>
            <a:spLocks noGrp="1"/>
          </p:cNvSpPr>
          <p:nvPr>
            <p:ph type="ftr" sz="quarter" idx="11"/>
          </p:nvPr>
        </p:nvSpPr>
        <p:spPr/>
        <p:txBody>
          <a:bodyPr/>
          <a:lstStyle/>
          <a:p>
            <a:pPr>
              <a:defRPr/>
            </a:pPr>
            <a:r>
              <a:rPr lang="it-IT" smtClean="0"/>
              <a:t>LLP-LDV-TOI-09-IT-0448     ValeRIA                                Lia Maida    </a:t>
            </a:r>
            <a:endParaRPr lang="it-IT"/>
          </a:p>
        </p:txBody>
      </p:sp>
      <p:sp>
        <p:nvSpPr>
          <p:cNvPr id="7" name="Segnaposto numero diapositiva 6"/>
          <p:cNvSpPr>
            <a:spLocks noGrp="1"/>
          </p:cNvSpPr>
          <p:nvPr>
            <p:ph type="sldNum" sz="quarter" idx="12"/>
          </p:nvPr>
        </p:nvSpPr>
        <p:spPr/>
        <p:txBody>
          <a:bodyPr/>
          <a:lstStyle/>
          <a:p>
            <a:pPr>
              <a:defRPr/>
            </a:pPr>
            <a:fld id="{4DF70FA8-1869-410C-ADC6-E51538274077}" type="slidenum">
              <a:rPr lang="it-IT" smtClean="0"/>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9441FAF-A85E-4DCD-87B1-67453A379945}" type="datetime1">
              <a:rPr lang="it-IT" smtClean="0"/>
              <a:pPr>
                <a:defRPr/>
              </a:pPr>
              <a:t>25/09/2011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it-IT" smtClean="0"/>
              <a:t>LLP-LDV-TOI-09-IT-0448     ValeRIA                                Lia Maida    </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9D8E8AF-353F-4E27-82F9-37CBCB59DEBB}" type="slidenum">
              <a:rPr lang="it-IT" smtClean="0"/>
              <a:pPr>
                <a:defRPr/>
              </a:pPr>
              <a:t>‹N›</a:t>
            </a:fld>
            <a:endParaRPr lang="it-IT"/>
          </a:p>
        </p:txBody>
      </p:sp>
    </p:spTree>
  </p:cSld>
  <p:clrMap bg1="lt1" tx1="dk1" bg2="lt2" tx2="dk2" accent1="accent1" accent2="accent2" accent3="accent3" accent4="accent4" accent5="accent5" accent6="accent6" hlink="hlink" folHlink="folHlink"/>
  <p:sldLayoutIdLst>
    <p:sldLayoutId id="2147484246" r:id="rId1"/>
    <p:sldLayoutId id="2147484247" r:id="rId2"/>
    <p:sldLayoutId id="2147484248" r:id="rId3"/>
    <p:sldLayoutId id="2147484249" r:id="rId4"/>
    <p:sldLayoutId id="2147484250" r:id="rId5"/>
    <p:sldLayoutId id="2147484251" r:id="rId6"/>
    <p:sldLayoutId id="2147484252" r:id="rId7"/>
    <p:sldLayoutId id="2147484253" r:id="rId8"/>
    <p:sldLayoutId id="2147484254" r:id="rId9"/>
    <p:sldLayoutId id="2147484255" r:id="rId10"/>
    <p:sldLayoutId id="2147484256"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4.gif"/><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emf"/><Relationship Id="rId7" Type="http://schemas.openxmlformats.org/officeDocument/2006/relationships/diagramLayout" Target="../diagrams/layout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3.emf"/><Relationship Id="rId10" Type="http://schemas.microsoft.com/office/2007/relationships/diagramDrawing" Target="../diagrams/drawing1.xml"/><Relationship Id="rId4" Type="http://schemas.openxmlformats.org/officeDocument/2006/relationships/image" Target="../media/image2.emf"/><Relationship Id="rId9" Type="http://schemas.openxmlformats.org/officeDocument/2006/relationships/diagramColors" Target="../diagrams/colors1.xml"/></Relationships>
</file>

<file path=ppt/slides/_rels/slide19.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1.emf"/><Relationship Id="rId7" Type="http://schemas.openxmlformats.org/officeDocument/2006/relationships/diagramLayout" Target="../diagrams/layout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openxmlformats.org/officeDocument/2006/relationships/image" Target="../media/image3.emf"/><Relationship Id="rId10" Type="http://schemas.microsoft.com/office/2007/relationships/diagramDrawing" Target="../diagrams/drawing2.xml"/><Relationship Id="rId4" Type="http://schemas.openxmlformats.org/officeDocument/2006/relationships/image" Target="../media/image2.emf"/><Relationship Id="rId9" Type="http://schemas.openxmlformats.org/officeDocument/2006/relationships/diagramColors" Target="../diagrams/colors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image" Target="../media/image1.emf"/><Relationship Id="rId7" Type="http://schemas.openxmlformats.org/officeDocument/2006/relationships/diagramLayout" Target="../diagrams/layout3.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Data" Target="../diagrams/data3.xml"/><Relationship Id="rId5" Type="http://schemas.openxmlformats.org/officeDocument/2006/relationships/image" Target="../media/image3.emf"/><Relationship Id="rId10" Type="http://schemas.microsoft.com/office/2007/relationships/diagramDrawing" Target="../diagrams/drawing3.xml"/><Relationship Id="rId4" Type="http://schemas.openxmlformats.org/officeDocument/2006/relationships/image" Target="../media/image2.emf"/><Relationship Id="rId9" Type="http://schemas.openxmlformats.org/officeDocument/2006/relationships/diagramColors" Target="../diagrams/colors3.xml"/></Relationships>
</file>

<file path=ppt/slides/_rels/slide21.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image" Target="../media/image1.emf"/><Relationship Id="rId7" Type="http://schemas.openxmlformats.org/officeDocument/2006/relationships/diagramLayout" Target="../diagrams/layout4.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Data" Target="../diagrams/data4.xml"/><Relationship Id="rId5" Type="http://schemas.openxmlformats.org/officeDocument/2006/relationships/image" Target="../media/image3.emf"/><Relationship Id="rId10" Type="http://schemas.microsoft.com/office/2007/relationships/diagramDrawing" Target="../diagrams/drawing4.xml"/><Relationship Id="rId4" Type="http://schemas.openxmlformats.org/officeDocument/2006/relationships/image" Target="../media/image2.emf"/><Relationship Id="rId9" Type="http://schemas.openxmlformats.org/officeDocument/2006/relationships/diagramColors" Target="../diagrams/colors4.xml"/></Relationships>
</file>

<file path=ppt/slides/_rels/slide2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image" Target="../media/image3.emf"/><Relationship Id="rId4" Type="http://schemas.openxmlformats.org/officeDocument/2006/relationships/diagramLayout" Target="../diagrams/layout5.xml"/><Relationship Id="rId9" Type="http://schemas.openxmlformats.org/officeDocument/2006/relationships/image" Target="../media/image2.emf"/></Relationships>
</file>

<file path=ppt/slides/_rels/slide23.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image" Target="../media/image1.emf"/><Relationship Id="rId7" Type="http://schemas.openxmlformats.org/officeDocument/2006/relationships/diagramLayout" Target="../diagrams/layout6.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Data" Target="../diagrams/data6.xml"/><Relationship Id="rId5" Type="http://schemas.openxmlformats.org/officeDocument/2006/relationships/image" Target="../media/image3.emf"/><Relationship Id="rId10" Type="http://schemas.microsoft.com/office/2007/relationships/diagramDrawing" Target="../diagrams/drawing6.xml"/><Relationship Id="rId4" Type="http://schemas.openxmlformats.org/officeDocument/2006/relationships/image" Target="../media/image2.emf"/><Relationship Id="rId9" Type="http://schemas.openxmlformats.org/officeDocument/2006/relationships/diagramColors" Target="../diagrams/colors6.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4.xml"/><Relationship Id="rId5" Type="http://schemas.openxmlformats.org/officeDocument/2006/relationships/image" Target="../media/image3.emf"/><Relationship Id="rId4" Type="http://schemas.openxmlformats.org/officeDocument/2006/relationships/image" Target="../media/image2.emf"/></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6.xml"/><Relationship Id="rId1" Type="http://schemas.openxmlformats.org/officeDocument/2006/relationships/slideLayout" Target="../slideLayouts/slideLayout4.xml"/><Relationship Id="rId5" Type="http://schemas.openxmlformats.org/officeDocument/2006/relationships/image" Target="../media/image3.emf"/><Relationship Id="rId4" Type="http://schemas.openxmlformats.org/officeDocument/2006/relationships/image" Target="../media/image2.emf"/></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7.xml"/><Relationship Id="rId1" Type="http://schemas.openxmlformats.org/officeDocument/2006/relationships/slideLayout" Target="../slideLayouts/slideLayout4.xml"/><Relationship Id="rId5" Type="http://schemas.openxmlformats.org/officeDocument/2006/relationships/image" Target="../media/image3.emf"/><Relationship Id="rId4" Type="http://schemas.openxmlformats.org/officeDocument/2006/relationships/image" Target="../media/image2.emf"/></Relationships>
</file>

<file path=ppt/slides/_rels/slide28.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10" Type="http://schemas.openxmlformats.org/officeDocument/2006/relationships/image" Target="../media/image3.emf"/><Relationship Id="rId4" Type="http://schemas.openxmlformats.org/officeDocument/2006/relationships/diagramLayout" Target="../diagrams/layout7.xml"/><Relationship Id="rId9" Type="http://schemas.openxmlformats.org/officeDocument/2006/relationships/image" Target="../media/image2.emf"/></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3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3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3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10" Type="http://schemas.openxmlformats.org/officeDocument/2006/relationships/image" Target="../media/image3.emf"/><Relationship Id="rId4" Type="http://schemas.openxmlformats.org/officeDocument/2006/relationships/diagramLayout" Target="../diagrams/layout8.xml"/><Relationship Id="rId9" Type="http://schemas.openxmlformats.org/officeDocument/2006/relationships/image" Target="../media/image2.emf"/></Relationships>
</file>

<file path=ppt/slides/_rels/slide3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3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3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3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39.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10" Type="http://schemas.openxmlformats.org/officeDocument/2006/relationships/image" Target="../media/image3.emf"/><Relationship Id="rId4" Type="http://schemas.openxmlformats.org/officeDocument/2006/relationships/diagramLayout" Target="../diagrams/layout9.xml"/><Relationship Id="rId9"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4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41.xml.rels><?xml version="1.0" encoding="UTF-8" standalone="yes"?>
<Relationships xmlns="http://schemas.openxmlformats.org/package/2006/relationships"><Relationship Id="rId8" Type="http://schemas.openxmlformats.org/officeDocument/2006/relationships/diagramQuickStyle" Target="../diagrams/quickStyle10.xml"/><Relationship Id="rId3" Type="http://schemas.openxmlformats.org/officeDocument/2006/relationships/image" Target="../media/image1.emf"/><Relationship Id="rId7" Type="http://schemas.openxmlformats.org/officeDocument/2006/relationships/diagramLayout" Target="../diagrams/layout10.xml"/><Relationship Id="rId2" Type="http://schemas.openxmlformats.org/officeDocument/2006/relationships/notesSlide" Target="../notesSlides/notesSlide41.xml"/><Relationship Id="rId1" Type="http://schemas.openxmlformats.org/officeDocument/2006/relationships/slideLayout" Target="../slideLayouts/slideLayout4.xml"/><Relationship Id="rId6" Type="http://schemas.openxmlformats.org/officeDocument/2006/relationships/diagramData" Target="../diagrams/data10.xml"/><Relationship Id="rId5" Type="http://schemas.openxmlformats.org/officeDocument/2006/relationships/image" Target="../media/image3.emf"/><Relationship Id="rId10" Type="http://schemas.microsoft.com/office/2007/relationships/diagramDrawing" Target="../diagrams/drawing10.xml"/><Relationship Id="rId4" Type="http://schemas.openxmlformats.org/officeDocument/2006/relationships/image" Target="../media/image2.emf"/><Relationship Id="rId9" Type="http://schemas.openxmlformats.org/officeDocument/2006/relationships/diagramColors" Target="../diagrams/colors10.xml"/></Relationships>
</file>

<file path=ppt/slides/_rels/slide4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2.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4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3.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4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10" Type="http://schemas.openxmlformats.org/officeDocument/2006/relationships/image" Target="../media/image3.emf"/><Relationship Id="rId4" Type="http://schemas.openxmlformats.org/officeDocument/2006/relationships/diagramLayout" Target="../diagrams/layout11.xml"/><Relationship Id="rId9" Type="http://schemas.openxmlformats.org/officeDocument/2006/relationships/image" Target="../media/image2.emf"/></Relationships>
</file>

<file path=ppt/slides/_rels/slide45.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chart" Target="../charts/chart2.xml"/><Relationship Id="rId2" Type="http://schemas.openxmlformats.org/officeDocument/2006/relationships/notesSlide" Target="../notesSlides/notesSlide45.xml"/><Relationship Id="rId1" Type="http://schemas.openxmlformats.org/officeDocument/2006/relationships/slideLayout" Target="../slideLayouts/slideLayout4.xml"/><Relationship Id="rId6" Type="http://schemas.openxmlformats.org/officeDocument/2006/relationships/chart" Target="../charts/chart1.xml"/><Relationship Id="rId5" Type="http://schemas.openxmlformats.org/officeDocument/2006/relationships/image" Target="../media/image3.emf"/><Relationship Id="rId4" Type="http://schemas.openxmlformats.org/officeDocument/2006/relationships/image" Target="../media/image2.emf"/></Relationships>
</file>

<file path=ppt/slides/_rels/slide4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6.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47.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10" Type="http://schemas.openxmlformats.org/officeDocument/2006/relationships/image" Target="../media/image3.emf"/><Relationship Id="rId4" Type="http://schemas.openxmlformats.org/officeDocument/2006/relationships/diagramLayout" Target="../diagrams/layout12.xml"/><Relationship Id="rId9" Type="http://schemas.openxmlformats.org/officeDocument/2006/relationships/image" Target="../media/image2.emf"/></Relationships>
</file>

<file path=ppt/slides/_rels/slide4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8.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49.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10" Type="http://schemas.openxmlformats.org/officeDocument/2006/relationships/image" Target="../media/image3.emf"/><Relationship Id="rId4" Type="http://schemas.openxmlformats.org/officeDocument/2006/relationships/diagramLayout" Target="../diagrams/layout13.xml"/><Relationship Id="rId9"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5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0.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5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1.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52.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chart" Target="../charts/chart4.xml"/><Relationship Id="rId2" Type="http://schemas.openxmlformats.org/officeDocument/2006/relationships/notesSlide" Target="../notesSlides/notesSlide52.xml"/><Relationship Id="rId1" Type="http://schemas.openxmlformats.org/officeDocument/2006/relationships/slideLayout" Target="../slideLayouts/slideLayout4.xml"/><Relationship Id="rId6" Type="http://schemas.openxmlformats.org/officeDocument/2006/relationships/chart" Target="../charts/chart3.xml"/><Relationship Id="rId5" Type="http://schemas.openxmlformats.org/officeDocument/2006/relationships/image" Target="../media/image3.emf"/><Relationship Id="rId4" Type="http://schemas.openxmlformats.org/officeDocument/2006/relationships/image" Target="../media/image2.emf"/></Relationships>
</file>

<file path=ppt/slides/_rels/slide53.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chart" Target="../charts/chart6.xml"/><Relationship Id="rId2" Type="http://schemas.openxmlformats.org/officeDocument/2006/relationships/notesSlide" Target="../notesSlides/notesSlide53.xml"/><Relationship Id="rId1" Type="http://schemas.openxmlformats.org/officeDocument/2006/relationships/slideLayout" Target="../slideLayouts/slideLayout4.xml"/><Relationship Id="rId6" Type="http://schemas.openxmlformats.org/officeDocument/2006/relationships/chart" Target="../charts/chart5.xml"/><Relationship Id="rId5" Type="http://schemas.openxmlformats.org/officeDocument/2006/relationships/image" Target="../media/image3.emf"/><Relationship Id="rId4" Type="http://schemas.openxmlformats.org/officeDocument/2006/relationships/image" Target="../media/image2.emf"/></Relationships>
</file>

<file path=ppt/slides/_rels/slide5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54.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10" Type="http://schemas.openxmlformats.org/officeDocument/2006/relationships/image" Target="../media/image3.emf"/><Relationship Id="rId4" Type="http://schemas.openxmlformats.org/officeDocument/2006/relationships/diagramLayout" Target="../diagrams/layout14.xml"/><Relationship Id="rId9" Type="http://schemas.openxmlformats.org/officeDocument/2006/relationships/image" Target="../media/image2.emf"/></Relationships>
</file>

<file path=ppt/slides/_rels/slide5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5.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5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6.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5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7.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5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8.xml"/><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3.emf"/><Relationship Id="rId4" Type="http://schemas.openxmlformats.org/officeDocument/2006/relationships/image" Target="../media/image2.emf"/></Relationships>
</file>

<file path=ppt/slides/_rels/slide5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9.xml"/><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3.emf"/><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60.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60.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10" Type="http://schemas.openxmlformats.org/officeDocument/2006/relationships/image" Target="../media/image3.emf"/><Relationship Id="rId4" Type="http://schemas.openxmlformats.org/officeDocument/2006/relationships/diagramLayout" Target="../diagrams/layout15.xml"/><Relationship Id="rId9" Type="http://schemas.openxmlformats.org/officeDocument/2006/relationships/image" Target="../media/image2.emf"/></Relationships>
</file>

<file path=ppt/slides/_rels/slide6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1.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6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2.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image" Target="../media/image3.emf"/><Relationship Id="rId4" Type="http://schemas.openxmlformats.org/officeDocument/2006/relationships/image" Target="../media/image2.emf"/></Relationships>
</file>

<file path=ppt/slides/_rels/slide6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63.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10" Type="http://schemas.openxmlformats.org/officeDocument/2006/relationships/image" Target="../media/image3.emf"/><Relationship Id="rId4" Type="http://schemas.openxmlformats.org/officeDocument/2006/relationships/diagramLayout" Target="../diagrams/layout16.xml"/><Relationship Id="rId9" Type="http://schemas.openxmlformats.org/officeDocument/2006/relationships/image" Target="../media/image2.emf"/></Relationships>
</file>

<file path=ppt/slides/_rels/slide64.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chart" Target="../charts/chart9.xml"/><Relationship Id="rId2" Type="http://schemas.openxmlformats.org/officeDocument/2006/relationships/notesSlide" Target="../notesSlides/notesSlide64.xml"/><Relationship Id="rId1" Type="http://schemas.openxmlformats.org/officeDocument/2006/relationships/slideLayout" Target="../slideLayouts/slideLayout4.xml"/><Relationship Id="rId6" Type="http://schemas.openxmlformats.org/officeDocument/2006/relationships/chart" Target="../charts/chart8.xml"/><Relationship Id="rId5" Type="http://schemas.openxmlformats.org/officeDocument/2006/relationships/image" Target="../media/image3.emf"/><Relationship Id="rId4" Type="http://schemas.openxmlformats.org/officeDocument/2006/relationships/image" Target="../media/image2.emf"/></Relationships>
</file>

<file path=ppt/slides/_rels/slide65.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chart" Target="../charts/chart11.xml"/><Relationship Id="rId2" Type="http://schemas.openxmlformats.org/officeDocument/2006/relationships/notesSlide" Target="../notesSlides/notesSlide65.xml"/><Relationship Id="rId1" Type="http://schemas.openxmlformats.org/officeDocument/2006/relationships/slideLayout" Target="../slideLayouts/slideLayout4.xml"/><Relationship Id="rId6" Type="http://schemas.openxmlformats.org/officeDocument/2006/relationships/chart" Target="../charts/chart10.xml"/><Relationship Id="rId5" Type="http://schemas.openxmlformats.org/officeDocument/2006/relationships/image" Target="../media/image3.emf"/><Relationship Id="rId4" Type="http://schemas.openxmlformats.org/officeDocument/2006/relationships/image" Target="../media/image2.emf"/></Relationships>
</file>

<file path=ppt/slides/_rels/slide66.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chart" Target="../charts/chart13.xml"/><Relationship Id="rId2" Type="http://schemas.openxmlformats.org/officeDocument/2006/relationships/notesSlide" Target="../notesSlides/notesSlide66.xml"/><Relationship Id="rId1" Type="http://schemas.openxmlformats.org/officeDocument/2006/relationships/slideLayout" Target="../slideLayouts/slideLayout4.xml"/><Relationship Id="rId6" Type="http://schemas.openxmlformats.org/officeDocument/2006/relationships/chart" Target="../charts/chart12.xml"/><Relationship Id="rId5" Type="http://schemas.openxmlformats.org/officeDocument/2006/relationships/image" Target="../media/image3.emf"/><Relationship Id="rId4" Type="http://schemas.openxmlformats.org/officeDocument/2006/relationships/image" Target="../media/image2.emf"/></Relationships>
</file>

<file path=ppt/slides/_rels/slide67.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chart" Target="../charts/chart15.xml"/><Relationship Id="rId2" Type="http://schemas.openxmlformats.org/officeDocument/2006/relationships/notesSlide" Target="../notesSlides/notesSlide67.xml"/><Relationship Id="rId1" Type="http://schemas.openxmlformats.org/officeDocument/2006/relationships/slideLayout" Target="../slideLayouts/slideLayout4.xml"/><Relationship Id="rId6" Type="http://schemas.openxmlformats.org/officeDocument/2006/relationships/chart" Target="../charts/chart14.xml"/><Relationship Id="rId5" Type="http://schemas.openxmlformats.org/officeDocument/2006/relationships/image" Target="../media/image3.emf"/><Relationship Id="rId4" Type="http://schemas.openxmlformats.org/officeDocument/2006/relationships/image" Target="../media/image2.emf"/></Relationships>
</file>

<file path=ppt/slides/_rels/slide6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8.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a:xfrm>
            <a:off x="2627313" y="1989138"/>
            <a:ext cx="5867400" cy="4103687"/>
          </a:xfrm>
        </p:spPr>
        <p:txBody>
          <a:bodyPr rtlCol="0">
            <a:normAutofit/>
          </a:bodyPr>
          <a:lstStyle/>
          <a:p>
            <a:pPr algn="ctr" eaLnBrk="1" fontAlgn="auto" hangingPunct="1">
              <a:spcAft>
                <a:spcPts val="0"/>
              </a:spcAft>
              <a:defRPr/>
            </a:pPr>
            <a:r>
              <a:rPr lang="it-IT" sz="7200" dirty="0" smtClean="0">
                <a:latin typeface="+mn-lt"/>
                <a:cs typeface="Browallia New" pitchFamily="34" charset="-34"/>
              </a:rPr>
              <a:t/>
            </a:r>
            <a:br>
              <a:rPr lang="it-IT" sz="7200" dirty="0" smtClean="0">
                <a:latin typeface="+mn-lt"/>
                <a:cs typeface="Browallia New" pitchFamily="34" charset="-34"/>
              </a:rPr>
            </a:br>
            <a:r>
              <a:rPr lang="it-IT" dirty="0" smtClean="0">
                <a:latin typeface="+mn-lt"/>
                <a:cs typeface="Browallia New" pitchFamily="34" charset="-34"/>
              </a:rPr>
              <a:t/>
            </a:r>
            <a:br>
              <a:rPr lang="it-IT" dirty="0" smtClean="0">
                <a:latin typeface="+mn-lt"/>
                <a:cs typeface="Browallia New" pitchFamily="34" charset="-34"/>
              </a:rPr>
            </a:br>
            <a:r>
              <a:rPr lang="it-IT" dirty="0" smtClean="0"/>
              <a:t/>
            </a:r>
            <a:br>
              <a:rPr lang="it-IT" dirty="0" smtClean="0"/>
            </a:br>
            <a:endParaRPr lang="it-IT" dirty="0" smtClean="0"/>
          </a:p>
        </p:txBody>
      </p:sp>
      <p:grpSp>
        <p:nvGrpSpPr>
          <p:cNvPr id="2" name="Group 25"/>
          <p:cNvGrpSpPr>
            <a:grpSpLocks noGrp="1"/>
          </p:cNvGrpSpPr>
          <p:nvPr>
            <p:ph type="body" idx="1"/>
          </p:nvPr>
        </p:nvGrpSpPr>
        <p:grpSpPr bwMode="auto">
          <a:xfrm>
            <a:off x="900113" y="549275"/>
            <a:ext cx="8034337" cy="736600"/>
            <a:chOff x="20" y="0"/>
            <a:chExt cx="5718" cy="525"/>
          </a:xfrm>
        </p:grpSpPr>
        <p:pic>
          <p:nvPicPr>
            <p:cNvPr id="2054" name="Immagine 1"/>
            <p:cNvPicPr>
              <a:picLocks noChangeAspect="1" noChangeArrowheads="1"/>
            </p:cNvPicPr>
            <p:nvPr/>
          </p:nvPicPr>
          <p:blipFill>
            <a:blip r:embed="rId3" cstate="print"/>
            <a:srcRect/>
            <a:stretch>
              <a:fillRect/>
            </a:stretch>
          </p:blipFill>
          <p:spPr bwMode="auto">
            <a:xfrm>
              <a:off x="20" y="0"/>
              <a:ext cx="955" cy="503"/>
            </a:xfrm>
            <a:prstGeom prst="rect">
              <a:avLst/>
            </a:prstGeom>
            <a:noFill/>
            <a:ln w="9525">
              <a:noFill/>
              <a:miter lim="800000"/>
              <a:headEnd/>
              <a:tailEnd/>
            </a:ln>
          </p:spPr>
        </p:pic>
        <p:pic>
          <p:nvPicPr>
            <p:cNvPr id="2055" name="Immagine 2"/>
            <p:cNvPicPr>
              <a:picLocks noChangeAspect="1" noChangeArrowheads="1"/>
            </p:cNvPicPr>
            <p:nvPr/>
          </p:nvPicPr>
          <p:blipFill>
            <a:blip r:embed="rId4" cstate="print"/>
            <a:srcRect/>
            <a:stretch>
              <a:fillRect/>
            </a:stretch>
          </p:blipFill>
          <p:spPr bwMode="auto">
            <a:xfrm>
              <a:off x="984" y="255"/>
              <a:ext cx="445" cy="263"/>
            </a:xfrm>
            <a:prstGeom prst="rect">
              <a:avLst/>
            </a:prstGeom>
            <a:noFill/>
            <a:ln w="9525">
              <a:noFill/>
              <a:miter lim="800000"/>
              <a:headEnd/>
              <a:tailEnd/>
            </a:ln>
          </p:spPr>
        </p:pic>
        <p:pic>
          <p:nvPicPr>
            <p:cNvPr id="2056" name="Immagine 3"/>
            <p:cNvPicPr>
              <a:picLocks noChangeAspect="1" noChangeArrowheads="1"/>
            </p:cNvPicPr>
            <p:nvPr/>
          </p:nvPicPr>
          <p:blipFill>
            <a:blip r:embed="rId5" cstate="print"/>
            <a:srcRect/>
            <a:stretch>
              <a:fillRect/>
            </a:stretch>
          </p:blipFill>
          <p:spPr bwMode="auto">
            <a:xfrm>
              <a:off x="1338" y="0"/>
              <a:ext cx="4400" cy="525"/>
            </a:xfrm>
            <a:prstGeom prst="rect">
              <a:avLst/>
            </a:prstGeom>
            <a:noFill/>
            <a:ln w="9525">
              <a:noFill/>
              <a:miter lim="800000"/>
              <a:headEnd/>
              <a:tailEnd/>
            </a:ln>
          </p:spPr>
        </p:pic>
      </p:grpSp>
      <p:sp>
        <p:nvSpPr>
          <p:cNvPr id="6148" name="Segnaposto piè di pagina 7"/>
          <p:cNvSpPr>
            <a:spLocks noGrp="1"/>
          </p:cNvSpPr>
          <p:nvPr>
            <p:ph type="ftr" sz="quarter" idx="11"/>
          </p:nvPr>
        </p:nvSpPr>
        <p:spPr bwMode="auto">
          <a:xfrm>
            <a:off x="1403350" y="5661025"/>
            <a:ext cx="6951663" cy="608013"/>
          </a:xfrm>
          <a:ln>
            <a:miter lim="800000"/>
            <a:headEnd/>
            <a:tailEnd/>
          </a:ln>
        </p:spPr>
        <p:txBody>
          <a:bodyPr wrap="square" numCol="1" compatLnSpc="1">
            <a:prstTxWarp prst="textNoShape">
              <a:avLst/>
            </a:prstTxWarp>
          </a:bodyPr>
          <a:lstStyle/>
          <a:p>
            <a:pPr>
              <a:defRPr/>
            </a:pPr>
            <a:r>
              <a:rPr lang="it-IT" dirty="0" smtClean="0"/>
              <a:t>LLP-LDV-TOI-09-IT-0448     </a:t>
            </a:r>
            <a:r>
              <a:rPr lang="it-IT" dirty="0" err="1" smtClean="0"/>
              <a:t>ValeRIA</a:t>
            </a:r>
            <a:r>
              <a:rPr lang="it-IT" smtClean="0"/>
              <a:t>                                Lia Maida    </a:t>
            </a:r>
            <a:endParaRPr lang="it-IT" dirty="0"/>
          </a:p>
        </p:txBody>
      </p:sp>
      <p:sp>
        <p:nvSpPr>
          <p:cNvPr id="7" name="Segnaposto numero diapositiva 6"/>
          <p:cNvSpPr>
            <a:spLocks noGrp="1"/>
          </p:cNvSpPr>
          <p:nvPr>
            <p:ph type="sldNum" sz="quarter" idx="12"/>
          </p:nvPr>
        </p:nvSpPr>
        <p:spPr/>
        <p:txBody>
          <a:bodyPr/>
          <a:lstStyle/>
          <a:p>
            <a:pPr>
              <a:defRPr/>
            </a:pPr>
            <a:fld id="{25D1CAEF-63F9-424C-8D3C-01EECEBE9874}" type="slidenum">
              <a:rPr lang="it-IT"/>
              <a:pPr>
                <a:defRPr/>
              </a:pPr>
              <a:t>1</a:t>
            </a:fld>
            <a:endParaRPr lang="it-IT"/>
          </a:p>
        </p:txBody>
      </p:sp>
      <p:pic>
        <p:nvPicPr>
          <p:cNvPr id="9" name="Immagine 8" descr="logo valeria.gif"/>
          <p:cNvPicPr>
            <a:picLocks noChangeAspect="1"/>
          </p:cNvPicPr>
          <p:nvPr/>
        </p:nvPicPr>
        <p:blipFill>
          <a:blip r:embed="rId6" cstate="print"/>
          <a:stretch>
            <a:fillRect/>
          </a:stretch>
        </p:blipFill>
        <p:spPr>
          <a:xfrm>
            <a:off x="323528" y="1556792"/>
            <a:ext cx="8280920" cy="388843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lstStyle/>
          <a:p>
            <a:pPr algn="ctr" eaLnBrk="1" hangingPunct="1">
              <a:buFont typeface="Wingdings 2" pitchFamily="18" charset="2"/>
              <a:buNone/>
            </a:pPr>
            <a:r>
              <a:rPr lang="it-IT" sz="4000" i="1" dirty="0" smtClean="0">
                <a:solidFill>
                  <a:schemeClr val="tx2">
                    <a:lumMod val="50000"/>
                  </a:schemeClr>
                </a:solidFill>
              </a:rPr>
              <a:t>Abbiamo analizzato 5 ambiti:</a:t>
            </a:r>
          </a:p>
          <a:p>
            <a:pPr algn="just"/>
            <a:r>
              <a:rPr lang="it-IT" sz="4000" i="1" dirty="0" smtClean="0">
                <a:solidFill>
                  <a:schemeClr val="tx2">
                    <a:lumMod val="50000"/>
                  </a:schemeClr>
                </a:solidFill>
              </a:rPr>
              <a:t>Clima di classe</a:t>
            </a:r>
          </a:p>
          <a:p>
            <a:pPr algn="just"/>
            <a:r>
              <a:rPr lang="it-IT" sz="4000" i="1" dirty="0" smtClean="0">
                <a:solidFill>
                  <a:schemeClr val="tx2">
                    <a:lumMod val="50000"/>
                  </a:schemeClr>
                </a:solidFill>
              </a:rPr>
              <a:t>Metodologia</a:t>
            </a:r>
          </a:p>
          <a:p>
            <a:pPr algn="just"/>
            <a:r>
              <a:rPr lang="it-IT" sz="4000" i="1" dirty="0" smtClean="0">
                <a:solidFill>
                  <a:schemeClr val="tx2">
                    <a:lumMod val="50000"/>
                  </a:schemeClr>
                </a:solidFill>
              </a:rPr>
              <a:t>Strategie</a:t>
            </a:r>
          </a:p>
          <a:p>
            <a:pPr algn="just"/>
            <a:r>
              <a:rPr lang="it-IT" sz="4000" i="1" dirty="0" smtClean="0">
                <a:solidFill>
                  <a:schemeClr val="tx2">
                    <a:lumMod val="50000"/>
                  </a:schemeClr>
                </a:solidFill>
              </a:rPr>
              <a:t>Gestione tempi</a:t>
            </a:r>
          </a:p>
          <a:p>
            <a:pPr algn="just"/>
            <a:r>
              <a:rPr lang="it-IT" sz="4000" i="1" dirty="0" smtClean="0">
                <a:solidFill>
                  <a:schemeClr val="tx2">
                    <a:lumMod val="50000"/>
                  </a:schemeClr>
                </a:solidFill>
              </a:rPr>
              <a:t>Valutazione</a:t>
            </a: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10</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lstStyle/>
          <a:p>
            <a:pPr algn="ctr">
              <a:buNone/>
            </a:pPr>
            <a:r>
              <a:rPr lang="it-IT" sz="4000" i="1" dirty="0" smtClean="0">
                <a:solidFill>
                  <a:schemeClr val="tx2">
                    <a:lumMod val="50000"/>
                  </a:schemeClr>
                </a:solidFill>
              </a:rPr>
              <a:t>Attraverso:</a:t>
            </a:r>
          </a:p>
          <a:p>
            <a:pPr algn="just"/>
            <a:r>
              <a:rPr lang="it-IT" sz="4000" i="1" dirty="0" smtClean="0">
                <a:solidFill>
                  <a:schemeClr val="tx2">
                    <a:lumMod val="50000"/>
                  </a:schemeClr>
                </a:solidFill>
              </a:rPr>
              <a:t>Aree di qualità</a:t>
            </a:r>
          </a:p>
          <a:p>
            <a:pPr algn="just"/>
            <a:r>
              <a:rPr lang="it-IT" sz="4000" i="1" dirty="0" smtClean="0">
                <a:solidFill>
                  <a:schemeClr val="tx2">
                    <a:lumMod val="50000"/>
                  </a:schemeClr>
                </a:solidFill>
              </a:rPr>
              <a:t>Questionari</a:t>
            </a:r>
          </a:p>
          <a:p>
            <a:pPr algn="just"/>
            <a:r>
              <a:rPr lang="it-IT" sz="4000" i="1" dirty="0" smtClean="0">
                <a:solidFill>
                  <a:schemeClr val="tx2">
                    <a:lumMod val="50000"/>
                  </a:schemeClr>
                </a:solidFill>
              </a:rPr>
              <a:t>Osservazioni di classe</a:t>
            </a:r>
          </a:p>
          <a:p>
            <a:pPr algn="just"/>
            <a:r>
              <a:rPr lang="it-IT" sz="4000" i="1" dirty="0" smtClean="0">
                <a:solidFill>
                  <a:schemeClr val="tx2">
                    <a:lumMod val="50000"/>
                  </a:schemeClr>
                </a:solidFill>
              </a:rPr>
              <a:t>Focus </a:t>
            </a:r>
            <a:r>
              <a:rPr lang="it-IT" sz="4000" i="1" dirty="0" err="1" smtClean="0">
                <a:solidFill>
                  <a:schemeClr val="tx2">
                    <a:lumMod val="50000"/>
                  </a:schemeClr>
                </a:solidFill>
              </a:rPr>
              <a:t>group</a:t>
            </a:r>
            <a:endParaRPr lang="it-IT" sz="4000" i="1" dirty="0" smtClean="0">
              <a:solidFill>
                <a:schemeClr val="tx2">
                  <a:lumMod val="50000"/>
                </a:schemeClr>
              </a:solidFill>
            </a:endParaRPr>
          </a:p>
          <a:p>
            <a:pPr algn="just"/>
            <a:r>
              <a:rPr lang="it-IT" sz="4000" i="1" dirty="0" err="1" smtClean="0">
                <a:solidFill>
                  <a:schemeClr val="tx2">
                    <a:lumMod val="50000"/>
                  </a:schemeClr>
                </a:solidFill>
              </a:rPr>
              <a:t>Audit</a:t>
            </a:r>
            <a:r>
              <a:rPr lang="it-IT" sz="4000" i="1" dirty="0" smtClean="0">
                <a:solidFill>
                  <a:schemeClr val="tx2">
                    <a:lumMod val="50000"/>
                  </a:schemeClr>
                </a:solidFill>
              </a:rPr>
              <a:t> </a:t>
            </a: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11</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lstStyle/>
          <a:p>
            <a:pPr algn="ctr">
              <a:buNone/>
            </a:pPr>
            <a:r>
              <a:rPr lang="it-IT" sz="4000" i="1" dirty="0" smtClean="0">
                <a:solidFill>
                  <a:schemeClr val="tx2">
                    <a:lumMod val="50000"/>
                  </a:schemeClr>
                </a:solidFill>
              </a:rPr>
              <a:t>Gli strumenti,</a:t>
            </a:r>
          </a:p>
          <a:p>
            <a:pPr algn="ctr">
              <a:buNone/>
            </a:pPr>
            <a:r>
              <a:rPr lang="it-IT" sz="4000" i="1" dirty="0" smtClean="0">
                <a:solidFill>
                  <a:schemeClr val="tx2">
                    <a:lumMod val="50000"/>
                  </a:schemeClr>
                </a:solidFill>
              </a:rPr>
              <a:t> dove è stato necessario, </a:t>
            </a:r>
          </a:p>
          <a:p>
            <a:pPr algn="ctr">
              <a:buNone/>
            </a:pPr>
            <a:r>
              <a:rPr lang="it-IT" sz="4000" i="1" dirty="0" smtClean="0">
                <a:solidFill>
                  <a:schemeClr val="tx2">
                    <a:lumMod val="50000"/>
                  </a:schemeClr>
                </a:solidFill>
              </a:rPr>
              <a:t>sono stati adattati ai contesti diversi delle scuole e dei CFP</a:t>
            </a: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12</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normAutofit/>
          </a:bodyPr>
          <a:lstStyle/>
          <a:p>
            <a:pPr algn="ctr">
              <a:buNone/>
            </a:pPr>
            <a:r>
              <a:rPr lang="it-IT" sz="2800" i="1" dirty="0" smtClean="0">
                <a:solidFill>
                  <a:schemeClr val="tx2">
                    <a:lumMod val="50000"/>
                  </a:schemeClr>
                </a:solidFill>
              </a:rPr>
              <a:t>Il progetto si è sviluppato in due anni:</a:t>
            </a:r>
          </a:p>
          <a:p>
            <a:pPr algn="ctr">
              <a:buNone/>
            </a:pPr>
            <a:endParaRPr lang="it-IT" sz="2800" i="1" dirty="0" smtClean="0">
              <a:solidFill>
                <a:schemeClr val="tx2">
                  <a:lumMod val="50000"/>
                </a:schemeClr>
              </a:solidFill>
            </a:endParaRPr>
          </a:p>
          <a:p>
            <a:pPr algn="just"/>
            <a:r>
              <a:rPr lang="it-IT" sz="2800" i="1" dirty="0" smtClean="0">
                <a:solidFill>
                  <a:schemeClr val="tx2">
                    <a:lumMod val="50000"/>
                  </a:schemeClr>
                </a:solidFill>
              </a:rPr>
              <a:t>durante il primo anno solo L’IPSIA di Monza, l’IIS “Spinelli” di Sesto S. Giovanni e il CIOFS – FP hanno testato alcuni degli strumenti. Dopo l’analisi dei dati gli strumenti sono stati modificati e validati dal Comitato di Pilotaggio</a:t>
            </a:r>
          </a:p>
          <a:p>
            <a:pPr algn="just">
              <a:buNone/>
            </a:pPr>
            <a:endParaRPr lang="it-IT" i="1" dirty="0" smtClean="0">
              <a:solidFill>
                <a:schemeClr val="tx2">
                  <a:lumMod val="75000"/>
                </a:schemeClr>
              </a:solidFill>
            </a:endParaRP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13</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normAutofit/>
          </a:bodyPr>
          <a:lstStyle/>
          <a:p>
            <a:pPr algn="just"/>
            <a:r>
              <a:rPr lang="it-IT" sz="2800" i="1" dirty="0" smtClean="0">
                <a:solidFill>
                  <a:schemeClr val="tx2">
                    <a:lumMod val="50000"/>
                  </a:schemeClr>
                </a:solidFill>
              </a:rPr>
              <a:t>durante il secondo anno  tutte le 6 scuole partner e  il CIOFS – FP hanno somministrato i questionari, e organizzato i Focus Group. Le scuole hanno coinvolto nel trasferimento degli strumenti 5 scuole del proprio territorio e il CIOFS – FP ha coinvolto altri suoi Centri. Anche il partner sostenitore CNOS – FAP ha trasferito gli strumenti in 2 suoi Centri della Sicilia</a:t>
            </a:r>
          </a:p>
          <a:p>
            <a:pPr algn="just">
              <a:buNone/>
            </a:pPr>
            <a:endParaRPr lang="it-IT" i="1" dirty="0" smtClean="0">
              <a:solidFill>
                <a:schemeClr val="tx2">
                  <a:lumMod val="75000"/>
                </a:schemeClr>
              </a:solidFill>
            </a:endParaRP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14</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lstStyle/>
          <a:p>
            <a:pPr algn="ctr">
              <a:buNone/>
            </a:pPr>
            <a:r>
              <a:rPr lang="it-IT" sz="4000" i="1" dirty="0" smtClean="0">
                <a:solidFill>
                  <a:schemeClr val="tx2">
                    <a:lumMod val="50000"/>
                  </a:schemeClr>
                </a:solidFill>
              </a:rPr>
              <a:t>È stato interessante verificare che dall’analisi dei dati dei diversi strumenti di </a:t>
            </a:r>
            <a:r>
              <a:rPr lang="it-IT" sz="4000" i="1" dirty="0" err="1" smtClean="0">
                <a:solidFill>
                  <a:schemeClr val="tx2">
                    <a:lumMod val="50000"/>
                  </a:schemeClr>
                </a:solidFill>
              </a:rPr>
              <a:t>ValeRIA</a:t>
            </a:r>
            <a:r>
              <a:rPr lang="it-IT" sz="4000" i="1" dirty="0" smtClean="0">
                <a:solidFill>
                  <a:schemeClr val="tx2">
                    <a:lumMod val="50000"/>
                  </a:schemeClr>
                </a:solidFill>
              </a:rPr>
              <a:t> non sono emerse contraddizioni</a:t>
            </a:r>
            <a:r>
              <a:rPr lang="it-IT" sz="4000" i="1" dirty="0" smtClean="0">
                <a:solidFill>
                  <a:schemeClr val="tx2">
                    <a:lumMod val="75000"/>
                  </a:schemeClr>
                </a:solidFill>
              </a:rPr>
              <a:t>.  </a:t>
            </a: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15</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normAutofit fontScale="92500" lnSpcReduction="10000"/>
          </a:bodyPr>
          <a:lstStyle/>
          <a:p>
            <a:pPr algn="just">
              <a:buNone/>
            </a:pPr>
            <a:r>
              <a:rPr lang="it-IT" sz="4000" i="1" dirty="0" smtClean="0">
                <a:solidFill>
                  <a:schemeClr val="tx2">
                    <a:lumMod val="50000"/>
                  </a:schemeClr>
                </a:solidFill>
              </a:rPr>
              <a:t>I punti di forza di </a:t>
            </a:r>
            <a:r>
              <a:rPr lang="it-IT" sz="4000" i="1" dirty="0" err="1" smtClean="0">
                <a:solidFill>
                  <a:schemeClr val="tx2">
                    <a:lumMod val="50000"/>
                  </a:schemeClr>
                </a:solidFill>
              </a:rPr>
              <a:t>ValeRIA</a:t>
            </a:r>
            <a:r>
              <a:rPr lang="it-IT" sz="4000" i="1" dirty="0" smtClean="0">
                <a:solidFill>
                  <a:schemeClr val="tx2">
                    <a:lumMod val="50000"/>
                  </a:schemeClr>
                </a:solidFill>
              </a:rPr>
              <a:t> sono stati:</a:t>
            </a:r>
          </a:p>
          <a:p>
            <a:pPr algn="just"/>
            <a:r>
              <a:rPr lang="it-IT" sz="3000" i="1" dirty="0" smtClean="0">
                <a:solidFill>
                  <a:schemeClr val="tx2">
                    <a:lumMod val="50000"/>
                  </a:schemeClr>
                </a:solidFill>
              </a:rPr>
              <a:t>la partecipazione degli studenti quali attori principali, insieme ai loro docenti di italiano e matematica</a:t>
            </a:r>
          </a:p>
          <a:p>
            <a:pPr algn="just"/>
            <a:r>
              <a:rPr lang="it-IT" sz="3000" i="1" dirty="0" smtClean="0">
                <a:solidFill>
                  <a:schemeClr val="tx2">
                    <a:lumMod val="50000"/>
                  </a:schemeClr>
                </a:solidFill>
              </a:rPr>
              <a:t>la valutazione esterna del progetto </a:t>
            </a:r>
          </a:p>
          <a:p>
            <a:r>
              <a:rPr lang="it-IT" sz="3000" i="1" dirty="0" smtClean="0">
                <a:solidFill>
                  <a:schemeClr val="tx2">
                    <a:lumMod val="50000"/>
                  </a:schemeClr>
                </a:solidFill>
              </a:rPr>
              <a:t>la collaborazione con i partner europei, Scozia e Austria, che hanno un vissuto consolidato nell’ambito della valutazione e dell’autovalutazione</a:t>
            </a:r>
          </a:p>
          <a:p>
            <a:pPr algn="just"/>
            <a:r>
              <a:rPr lang="it-IT" sz="3000" i="1" dirty="0" smtClean="0">
                <a:solidFill>
                  <a:schemeClr val="tx2">
                    <a:lumMod val="50000"/>
                  </a:schemeClr>
                </a:solidFill>
              </a:rPr>
              <a:t>un gruppo di lavoro coeso</a:t>
            </a:r>
          </a:p>
          <a:p>
            <a:pPr algn="just"/>
            <a:endParaRPr lang="it-IT" sz="3000" i="1" dirty="0" smtClean="0">
              <a:solidFill>
                <a:schemeClr val="tx2">
                  <a:lumMod val="50000"/>
                </a:schemeClr>
              </a:solidFill>
            </a:endParaRPr>
          </a:p>
          <a:p>
            <a:pPr algn="ctr"/>
            <a:endParaRPr lang="it-IT" sz="4000" i="1" dirty="0" smtClean="0">
              <a:solidFill>
                <a:schemeClr val="tx2">
                  <a:lumMod val="50000"/>
                </a:schemeClr>
              </a:solidFill>
            </a:endParaRP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16</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normAutofit/>
          </a:bodyPr>
          <a:lstStyle/>
          <a:p>
            <a:pPr algn="ctr">
              <a:buNone/>
            </a:pPr>
            <a:r>
              <a:rPr lang="it-IT" sz="8000" i="1" dirty="0" smtClean="0">
                <a:solidFill>
                  <a:schemeClr val="tx2">
                    <a:lumMod val="75000"/>
                  </a:schemeClr>
                </a:solidFill>
              </a:rPr>
              <a:t>I numeri di</a:t>
            </a:r>
          </a:p>
          <a:p>
            <a:pPr algn="ctr">
              <a:buNone/>
            </a:pPr>
            <a:r>
              <a:rPr lang="it-IT" sz="8000" i="1" dirty="0" err="1" smtClean="0">
                <a:solidFill>
                  <a:schemeClr val="tx2">
                    <a:lumMod val="75000"/>
                  </a:schemeClr>
                </a:solidFill>
              </a:rPr>
              <a:t>ValeRIA</a:t>
            </a:r>
            <a:endParaRPr lang="it-IT" sz="8000" i="1" dirty="0" smtClean="0">
              <a:solidFill>
                <a:schemeClr val="tx2">
                  <a:lumMod val="75000"/>
                </a:schemeClr>
              </a:solidFill>
            </a:endParaRP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17</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lstStyle/>
          <a:p>
            <a:pPr algn="ctr">
              <a:buNone/>
            </a:pPr>
            <a:endParaRPr lang="it-IT" sz="4000" i="1" dirty="0" smtClean="0">
              <a:solidFill>
                <a:schemeClr val="tx2">
                  <a:lumMod val="75000"/>
                </a:schemeClr>
              </a:solidFill>
            </a:endParaRPr>
          </a:p>
          <a:p>
            <a:pPr algn="ctr">
              <a:buNone/>
            </a:pPr>
            <a:endParaRPr lang="it-IT" sz="4000" i="1" dirty="0" smtClean="0">
              <a:solidFill>
                <a:schemeClr val="tx2">
                  <a:lumMod val="75000"/>
                </a:schemeClr>
              </a:solidFill>
            </a:endParaRP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18</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graphicFrame>
        <p:nvGraphicFramePr>
          <p:cNvPr id="12" name="Diagramma 1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4099" name="Segnaposto contenuto 2"/>
          <p:cNvSpPr>
            <a:spLocks noGrp="1"/>
          </p:cNvSpPr>
          <p:nvPr>
            <p:ph idx="1"/>
          </p:nvPr>
        </p:nvSpPr>
        <p:spPr>
          <a:xfrm>
            <a:off x="503238" y="1557338"/>
            <a:ext cx="8183562" cy="4392612"/>
          </a:xfrm>
        </p:spPr>
        <p:txBody>
          <a:bodyPr/>
          <a:lstStyle/>
          <a:p>
            <a:pPr algn="ctr" eaLnBrk="1" hangingPunct="1">
              <a:buFont typeface="Wingdings 2" pitchFamily="18" charset="2"/>
              <a:buNone/>
            </a:pPr>
            <a:endParaRPr lang="it-IT" sz="2800" dirty="0" smtClean="0"/>
          </a:p>
          <a:p>
            <a:pPr algn="ctr" eaLnBrk="1" hangingPunct="1">
              <a:buFont typeface="Wingdings 2" pitchFamily="18" charset="2"/>
              <a:buNone/>
            </a:pPr>
            <a:endParaRPr lang="it-IT" sz="2800" dirty="0" smtClean="0"/>
          </a:p>
          <a:p>
            <a:pPr algn="ctr" eaLnBrk="1" hangingPunct="1">
              <a:buFont typeface="Wingdings 2" pitchFamily="18" charset="2"/>
              <a:buNone/>
            </a:pPr>
            <a:endParaRPr lang="it-IT" sz="2800" dirty="0" smtClean="0"/>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B19AC83C-A9FA-4E8A-B073-A30DCD929033}" type="slidenum">
              <a:rPr lang="it-IT"/>
              <a:pPr>
                <a:defRPr/>
              </a:pPr>
              <a:t>19</a:t>
            </a:fld>
            <a:endParaRPr lang="it-IT"/>
          </a:p>
        </p:txBody>
      </p:sp>
      <p:pic>
        <p:nvPicPr>
          <p:cNvPr id="4102"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4103"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4104"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graphicFrame>
        <p:nvGraphicFramePr>
          <p:cNvPr id="12" name="Diagramma 1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normAutofit/>
          </a:bodyPr>
          <a:lstStyle/>
          <a:p>
            <a:pPr algn="ctr">
              <a:buNone/>
            </a:pPr>
            <a:r>
              <a:rPr lang="it-IT" sz="4000" i="1" dirty="0" smtClean="0">
                <a:solidFill>
                  <a:schemeClr val="tx2">
                    <a:lumMod val="50000"/>
                  </a:schemeClr>
                </a:solidFill>
              </a:rPr>
              <a:t>Il progetto </a:t>
            </a:r>
            <a:r>
              <a:rPr lang="it-IT" sz="4000" i="1" dirty="0" err="1" smtClean="0">
                <a:solidFill>
                  <a:schemeClr val="tx2">
                    <a:lumMod val="50000"/>
                  </a:schemeClr>
                </a:solidFill>
              </a:rPr>
              <a:t>ValeRIA</a:t>
            </a:r>
            <a:endParaRPr lang="it-IT" sz="4000" i="1" dirty="0" smtClean="0">
              <a:solidFill>
                <a:schemeClr val="tx2">
                  <a:lumMod val="50000"/>
                </a:schemeClr>
              </a:solidFill>
            </a:endParaRPr>
          </a:p>
          <a:p>
            <a:pPr algn="ctr">
              <a:buNone/>
            </a:pPr>
            <a:r>
              <a:rPr lang="it-IT" sz="4000" i="1" dirty="0" smtClean="0">
                <a:solidFill>
                  <a:schemeClr val="tx2">
                    <a:lumMod val="50000"/>
                  </a:schemeClr>
                </a:solidFill>
              </a:rPr>
              <a:t> e</a:t>
            </a:r>
          </a:p>
          <a:p>
            <a:pPr algn="ctr">
              <a:buNone/>
            </a:pPr>
            <a:r>
              <a:rPr lang="it-IT" sz="4000" i="1" dirty="0" smtClean="0">
                <a:solidFill>
                  <a:schemeClr val="tx2">
                    <a:lumMod val="50000"/>
                  </a:schemeClr>
                </a:solidFill>
              </a:rPr>
              <a:t> i suoi risultati</a:t>
            </a:r>
          </a:p>
          <a:p>
            <a:pPr algn="r">
              <a:buNone/>
            </a:pPr>
            <a:r>
              <a:rPr lang="it-IT" sz="3600" i="1" dirty="0" smtClean="0">
                <a:solidFill>
                  <a:schemeClr val="tx2">
                    <a:lumMod val="50000"/>
                  </a:schemeClr>
                </a:solidFill>
              </a:rPr>
              <a:t>Lia </a:t>
            </a:r>
            <a:r>
              <a:rPr lang="it-IT" sz="3600" i="1" dirty="0" err="1" smtClean="0">
                <a:solidFill>
                  <a:schemeClr val="tx2">
                    <a:lumMod val="50000"/>
                  </a:schemeClr>
                </a:solidFill>
              </a:rPr>
              <a:t>Maida</a:t>
            </a:r>
            <a:r>
              <a:rPr lang="it-IT" sz="3600" i="1" dirty="0" smtClean="0">
                <a:solidFill>
                  <a:schemeClr val="tx2">
                    <a:lumMod val="50000"/>
                  </a:schemeClr>
                </a:solidFill>
              </a:rPr>
              <a:t> </a:t>
            </a:r>
          </a:p>
          <a:p>
            <a:pPr algn="r">
              <a:buNone/>
            </a:pPr>
            <a:r>
              <a:rPr lang="it-IT" sz="3600" i="1" dirty="0" smtClean="0">
                <a:solidFill>
                  <a:schemeClr val="tx2">
                    <a:lumMod val="50000"/>
                  </a:schemeClr>
                </a:solidFill>
              </a:rPr>
              <a:t> </a:t>
            </a:r>
          </a:p>
          <a:p>
            <a:pPr algn="r">
              <a:buNone/>
            </a:pPr>
            <a:r>
              <a:rPr lang="it-IT" sz="3600" i="1" dirty="0" smtClean="0">
                <a:solidFill>
                  <a:schemeClr val="tx2">
                    <a:lumMod val="50000"/>
                  </a:schemeClr>
                </a:solidFill>
              </a:rPr>
              <a:t>Monza 26 settembre 2011</a:t>
            </a: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2</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4099" name="Segnaposto contenuto 2"/>
          <p:cNvSpPr>
            <a:spLocks noGrp="1"/>
          </p:cNvSpPr>
          <p:nvPr>
            <p:ph idx="1"/>
          </p:nvPr>
        </p:nvSpPr>
        <p:spPr>
          <a:xfrm>
            <a:off x="503238" y="1557338"/>
            <a:ext cx="8183562" cy="4392612"/>
          </a:xfrm>
        </p:spPr>
        <p:txBody>
          <a:bodyPr/>
          <a:lstStyle/>
          <a:p>
            <a:pPr algn="ctr" eaLnBrk="1" hangingPunct="1">
              <a:buFont typeface="Wingdings 2" pitchFamily="18" charset="2"/>
              <a:buNone/>
            </a:pPr>
            <a:endParaRPr lang="it-IT" sz="2800" dirty="0" smtClean="0"/>
          </a:p>
          <a:p>
            <a:pPr algn="ctr" eaLnBrk="1" hangingPunct="1">
              <a:buFont typeface="Wingdings 2" pitchFamily="18" charset="2"/>
              <a:buNone/>
            </a:pPr>
            <a:endParaRPr lang="it-IT" sz="2800" dirty="0" smtClean="0"/>
          </a:p>
          <a:p>
            <a:pPr algn="ctr" eaLnBrk="1" hangingPunct="1">
              <a:buFont typeface="Wingdings 2" pitchFamily="18" charset="2"/>
              <a:buNone/>
            </a:pPr>
            <a:endParaRPr lang="it-IT" sz="2800" dirty="0" smtClean="0"/>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B19AC83C-A9FA-4E8A-B073-A30DCD929033}" type="slidenum">
              <a:rPr lang="it-IT"/>
              <a:pPr>
                <a:defRPr/>
              </a:pPr>
              <a:t>20</a:t>
            </a:fld>
            <a:endParaRPr lang="it-IT"/>
          </a:p>
        </p:txBody>
      </p:sp>
      <p:pic>
        <p:nvPicPr>
          <p:cNvPr id="4102"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4103"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4104"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graphicFrame>
        <p:nvGraphicFramePr>
          <p:cNvPr id="12" name="Diagramma 1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4099" name="Segnaposto contenuto 2"/>
          <p:cNvSpPr>
            <a:spLocks noGrp="1"/>
          </p:cNvSpPr>
          <p:nvPr>
            <p:ph idx="1"/>
          </p:nvPr>
        </p:nvSpPr>
        <p:spPr>
          <a:xfrm>
            <a:off x="503238" y="1340768"/>
            <a:ext cx="8183562" cy="4609182"/>
          </a:xfrm>
        </p:spPr>
        <p:txBody>
          <a:bodyPr/>
          <a:lstStyle/>
          <a:p>
            <a:pPr algn="ctr" eaLnBrk="1" hangingPunct="1">
              <a:buFont typeface="Wingdings 2" pitchFamily="18" charset="2"/>
              <a:buNone/>
            </a:pPr>
            <a:endParaRPr lang="it-IT" sz="2800" dirty="0" smtClean="0"/>
          </a:p>
          <a:p>
            <a:pPr algn="ctr" eaLnBrk="1" hangingPunct="1">
              <a:buFont typeface="Wingdings 2" pitchFamily="18" charset="2"/>
              <a:buNone/>
            </a:pPr>
            <a:endParaRPr lang="it-IT" sz="2800" dirty="0" smtClean="0"/>
          </a:p>
          <a:p>
            <a:pPr algn="ctr" eaLnBrk="1" hangingPunct="1">
              <a:buFont typeface="Wingdings 2" pitchFamily="18" charset="2"/>
              <a:buNone/>
            </a:pPr>
            <a:endParaRPr lang="it-IT" sz="2800" dirty="0" smtClean="0"/>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B19AC83C-A9FA-4E8A-B073-A30DCD929033}" type="slidenum">
              <a:rPr lang="it-IT"/>
              <a:pPr>
                <a:defRPr/>
              </a:pPr>
              <a:t>21</a:t>
            </a:fld>
            <a:endParaRPr lang="it-IT"/>
          </a:p>
        </p:txBody>
      </p:sp>
      <p:pic>
        <p:nvPicPr>
          <p:cNvPr id="4102"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4103"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4104"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graphicFrame>
        <p:nvGraphicFramePr>
          <p:cNvPr id="10" name="Diagramma 9"/>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graphicFrame>
        <p:nvGraphicFramePr>
          <p:cNvPr id="9" name="Segnaposto contenuto 8"/>
          <p:cNvGraphicFramePr>
            <a:graphicFrameLocks noGrp="1"/>
          </p:cNvGraphicFramePr>
          <p:nvPr>
            <p:ph idx="1"/>
          </p:nvPr>
        </p:nvGraphicFramePr>
        <p:xfrm>
          <a:off x="503238" y="1557338"/>
          <a:ext cx="8183562" cy="4392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22</a:t>
            </a:fld>
            <a:endParaRPr lang="it-IT"/>
          </a:p>
        </p:txBody>
      </p:sp>
      <p:pic>
        <p:nvPicPr>
          <p:cNvPr id="3078" name="Immagine 1"/>
          <p:cNvPicPr>
            <a:picLocks noChangeAspect="1" noChangeArrowheads="1"/>
          </p:cNvPicPr>
          <p:nvPr/>
        </p:nvPicPr>
        <p:blipFill>
          <a:blip r:embed="rId8"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9"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10"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4099" name="Segnaposto contenuto 2"/>
          <p:cNvSpPr>
            <a:spLocks noGrp="1"/>
          </p:cNvSpPr>
          <p:nvPr>
            <p:ph idx="1"/>
          </p:nvPr>
        </p:nvSpPr>
        <p:spPr>
          <a:xfrm>
            <a:off x="323528" y="1556792"/>
            <a:ext cx="8229600" cy="3615680"/>
          </a:xfrm>
        </p:spPr>
        <p:txBody>
          <a:bodyPr/>
          <a:lstStyle/>
          <a:p>
            <a:pPr>
              <a:buNone/>
            </a:pPr>
            <a:r>
              <a:rPr lang="it-IT" sz="3600" dirty="0" smtClean="0">
                <a:solidFill>
                  <a:schemeClr val="accent1">
                    <a:lumMod val="50000"/>
                  </a:schemeClr>
                </a:solidFill>
              </a:rPr>
              <a:t>Sono stati analizzati i seguenti ambiti:</a:t>
            </a:r>
          </a:p>
          <a:p>
            <a:pPr>
              <a:buNone/>
            </a:pPr>
            <a:endParaRPr lang="it-IT" sz="3600" dirty="0" smtClean="0"/>
          </a:p>
        </p:txBody>
      </p:sp>
      <p:sp>
        <p:nvSpPr>
          <p:cNvPr id="8195" name="Segnaposto piè di pagina 3"/>
          <p:cNvSpPr>
            <a:spLocks noGrp="1"/>
          </p:cNvSpPr>
          <p:nvPr>
            <p:ph type="ftr" sz="quarter" idx="11"/>
          </p:nvPr>
        </p:nvSpPr>
        <p:spPr bwMode="auto">
          <a:xfrm>
            <a:off x="914400" y="6172200"/>
            <a:ext cx="772953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5C25736-F019-48AC-88E1-7E50721ACF2F}" type="slidenum">
              <a:rPr lang="it-IT"/>
              <a:pPr>
                <a:defRPr/>
              </a:pPr>
              <a:t>23</a:t>
            </a:fld>
            <a:endParaRPr lang="it-IT"/>
          </a:p>
        </p:txBody>
      </p:sp>
      <p:pic>
        <p:nvPicPr>
          <p:cNvPr id="819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20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graphicFrame>
        <p:nvGraphicFramePr>
          <p:cNvPr id="11" name="Diagramma 10"/>
          <p:cNvGraphicFramePr/>
          <p:nvPr/>
        </p:nvGraphicFramePr>
        <p:xfrm>
          <a:off x="467544" y="2276872"/>
          <a:ext cx="7776864" cy="36004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11272" name="Segnaposto contenuto 8"/>
          <p:cNvSpPr>
            <a:spLocks noGrp="1"/>
          </p:cNvSpPr>
          <p:nvPr>
            <p:ph idx="1"/>
          </p:nvPr>
        </p:nvSpPr>
        <p:spPr>
          <a:xfrm>
            <a:off x="467544" y="1628800"/>
            <a:ext cx="8183880" cy="4187952"/>
          </a:xfrm>
        </p:spPr>
        <p:txBody>
          <a:bodyPr/>
          <a:lstStyle/>
          <a:p>
            <a:pPr algn="ctr">
              <a:buFont typeface="Arial" charset="0"/>
              <a:buNone/>
            </a:pPr>
            <a:endParaRPr lang="it-IT" dirty="0" smtClean="0">
              <a:solidFill>
                <a:schemeClr val="tx2">
                  <a:lumMod val="50000"/>
                </a:schemeClr>
              </a:solidFill>
            </a:endParaRPr>
          </a:p>
          <a:p>
            <a:pPr algn="ctr">
              <a:buFont typeface="Arial" charset="0"/>
              <a:buNone/>
            </a:pPr>
            <a:r>
              <a:rPr lang="it-IT" i="1" dirty="0" smtClean="0">
                <a:solidFill>
                  <a:schemeClr val="tx2">
                    <a:lumMod val="50000"/>
                  </a:schemeClr>
                </a:solidFill>
              </a:rPr>
              <a:t>Nei CFP nessuno degli ambiti presenta punti deboli,</a:t>
            </a:r>
          </a:p>
          <a:p>
            <a:pPr algn="ctr">
              <a:buFont typeface="Arial" charset="0"/>
              <a:buNone/>
            </a:pPr>
            <a:endParaRPr lang="it-IT" i="1" dirty="0" smtClean="0">
              <a:solidFill>
                <a:schemeClr val="tx2">
                  <a:lumMod val="50000"/>
                </a:schemeClr>
              </a:solidFill>
            </a:endParaRPr>
          </a:p>
          <a:p>
            <a:pPr algn="ctr">
              <a:buFont typeface="Arial" charset="0"/>
              <a:buNone/>
            </a:pPr>
            <a:r>
              <a:rPr lang="it-IT" i="1" dirty="0" smtClean="0">
                <a:solidFill>
                  <a:schemeClr val="tx2">
                    <a:lumMod val="50000"/>
                  </a:schemeClr>
                </a:solidFill>
              </a:rPr>
              <a:t>Nelle scuole, invece, solo “Gestione Tempi” e “Valutazione”</a:t>
            </a:r>
          </a:p>
          <a:p>
            <a:pPr algn="ctr">
              <a:buFont typeface="Arial" charset="0"/>
              <a:buNone/>
            </a:pPr>
            <a:r>
              <a:rPr lang="it-IT" i="1" dirty="0" smtClean="0">
                <a:solidFill>
                  <a:schemeClr val="tx2">
                    <a:lumMod val="50000"/>
                  </a:schemeClr>
                </a:solidFill>
              </a:rPr>
              <a:t>non presentano criticità </a:t>
            </a:r>
          </a:p>
        </p:txBody>
      </p:sp>
      <p:sp>
        <p:nvSpPr>
          <p:cNvPr id="9219" name="Segnaposto piè di pagina 3"/>
          <p:cNvSpPr>
            <a:spLocks noGrp="1"/>
          </p:cNvSpPr>
          <p:nvPr>
            <p:ph type="ftr" sz="quarter" idx="11"/>
          </p:nvPr>
        </p:nvSpPr>
        <p:spPr bwMode="auto">
          <a:xfrm>
            <a:off x="914400" y="6172200"/>
            <a:ext cx="772953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7D9A665F-CE10-48FF-A5CC-E62216AF9E51}" type="slidenum">
              <a:rPr lang="it-IT"/>
              <a:pPr>
                <a:defRPr/>
              </a:pPr>
              <a:t>24</a:t>
            </a:fld>
            <a:endParaRPr lang="it-IT"/>
          </a:p>
        </p:txBody>
      </p:sp>
      <p:pic>
        <p:nvPicPr>
          <p:cNvPr id="11269"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11270"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11271"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18441" name="Segnaposto contenuto 10"/>
          <p:cNvSpPr>
            <a:spLocks noGrp="1"/>
          </p:cNvSpPr>
          <p:nvPr>
            <p:ph sz="half" idx="1"/>
          </p:nvPr>
        </p:nvSpPr>
        <p:spPr>
          <a:xfrm>
            <a:off x="457200" y="2276475"/>
            <a:ext cx="4038600" cy="3849688"/>
          </a:xfrm>
        </p:spPr>
        <p:txBody>
          <a:bodyPr/>
          <a:lstStyle/>
          <a:p>
            <a:pPr>
              <a:buFont typeface="Arial" charset="0"/>
              <a:buNone/>
            </a:pPr>
            <a:r>
              <a:rPr lang="it-IT" dirty="0" smtClean="0">
                <a:solidFill>
                  <a:srgbClr val="0070C0"/>
                </a:solidFill>
              </a:rPr>
              <a:t>PUNTI FORTI</a:t>
            </a:r>
          </a:p>
          <a:p>
            <a:pPr>
              <a:buNone/>
            </a:pPr>
            <a:r>
              <a:rPr lang="it-IT" dirty="0" smtClean="0"/>
              <a:t>Gli insegnanti</a:t>
            </a:r>
          </a:p>
          <a:p>
            <a:r>
              <a:rPr lang="it-IT" dirty="0" smtClean="0"/>
              <a:t> non prendono in giro chi sbaglia e rispettano sempre gli studenti</a:t>
            </a:r>
          </a:p>
          <a:p>
            <a:r>
              <a:rPr lang="it-IT" dirty="0" smtClean="0"/>
              <a:t>sorridono e lavorano volentieri con la classe</a:t>
            </a:r>
          </a:p>
        </p:txBody>
      </p:sp>
      <p:sp>
        <p:nvSpPr>
          <p:cNvPr id="18442" name="Segnaposto contenuto 11"/>
          <p:cNvSpPr>
            <a:spLocks noGrp="1"/>
          </p:cNvSpPr>
          <p:nvPr>
            <p:ph sz="half" idx="2"/>
          </p:nvPr>
        </p:nvSpPr>
        <p:spPr>
          <a:xfrm>
            <a:off x="4648200" y="2133600"/>
            <a:ext cx="4038600" cy="3992563"/>
          </a:xfrm>
        </p:spPr>
        <p:txBody>
          <a:bodyPr/>
          <a:lstStyle/>
          <a:p>
            <a:pPr>
              <a:buFont typeface="Arial" charset="0"/>
              <a:buNone/>
            </a:pPr>
            <a:r>
              <a:rPr lang="it-IT" dirty="0" smtClean="0">
                <a:solidFill>
                  <a:srgbClr val="C00000"/>
                </a:solidFill>
              </a:rPr>
              <a:t>PUNTI DEBOLI</a:t>
            </a:r>
          </a:p>
          <a:p>
            <a:pPr>
              <a:buNone/>
            </a:pPr>
            <a:r>
              <a:rPr lang="it-IT" dirty="0" smtClean="0"/>
              <a:t>Gli insegnanti </a:t>
            </a:r>
          </a:p>
          <a:p>
            <a:r>
              <a:rPr lang="it-IT" dirty="0" smtClean="0"/>
              <a:t>si limitano al  loro  lavoro e non ascoltano gli alunni</a:t>
            </a:r>
          </a:p>
          <a:p>
            <a:r>
              <a:rPr lang="it-IT" dirty="0" smtClean="0"/>
              <a:t>perdono spesso la pazienza</a:t>
            </a:r>
          </a:p>
          <a:p>
            <a:endParaRPr lang="it-IT" dirty="0" smtClean="0"/>
          </a:p>
        </p:txBody>
      </p:sp>
      <p:sp>
        <p:nvSpPr>
          <p:cNvPr id="11267" name="Segnaposto piè di pagina 4"/>
          <p:cNvSpPr>
            <a:spLocks noGrp="1"/>
          </p:cNvSpPr>
          <p:nvPr>
            <p:ph type="ftr" sz="quarter" idx="11"/>
          </p:nvPr>
        </p:nvSpPr>
        <p:spPr bwMode="auto">
          <a:xfrm>
            <a:off x="914400" y="6172200"/>
            <a:ext cx="7689850" cy="457200"/>
          </a:xfrm>
          <a:ln>
            <a:miter lim="800000"/>
            <a:headEnd/>
            <a:tailEnd/>
          </a:ln>
        </p:spPr>
        <p:txBody>
          <a:bodyPr wrap="square" numCol="1" compatLnSpc="1">
            <a:prstTxWarp prst="textNoShape">
              <a:avLst/>
            </a:prstTxWarp>
          </a:bodyPr>
          <a:lstStyle/>
          <a:p>
            <a:pPr>
              <a:defRPr/>
            </a:pPr>
            <a:r>
              <a:rPr lang="it-IT" dirty="0"/>
              <a:t>LLP-LDV-TOI-09-IT-0448     </a:t>
            </a:r>
            <a:r>
              <a:rPr lang="it-IT" dirty="0" err="1"/>
              <a:t>ValeRIA</a:t>
            </a:r>
            <a:r>
              <a:rPr lang="it-IT" dirty="0"/>
              <a:t>                                Lia </a:t>
            </a:r>
            <a:r>
              <a:rPr lang="it-IT" dirty="0" err="1"/>
              <a:t>Maida</a:t>
            </a:r>
            <a:r>
              <a:rPr lang="it-IT" dirty="0"/>
              <a:t>    </a:t>
            </a:r>
          </a:p>
        </p:txBody>
      </p:sp>
      <p:sp>
        <p:nvSpPr>
          <p:cNvPr id="6" name="Segnaposto numero diapositiva 5"/>
          <p:cNvSpPr>
            <a:spLocks noGrp="1"/>
          </p:cNvSpPr>
          <p:nvPr>
            <p:ph type="sldNum" sz="quarter" idx="12"/>
          </p:nvPr>
        </p:nvSpPr>
        <p:spPr/>
        <p:txBody>
          <a:bodyPr>
            <a:normAutofit/>
          </a:bodyPr>
          <a:lstStyle/>
          <a:p>
            <a:pPr>
              <a:defRPr/>
            </a:pPr>
            <a:fld id="{ABB95DB9-FEAD-4FE7-B651-A27B80EF0004}" type="slidenum">
              <a:rPr lang="it-IT"/>
              <a:pPr>
                <a:defRPr/>
              </a:pPr>
              <a:t>25</a:t>
            </a:fld>
            <a:endParaRPr lang="it-IT"/>
          </a:p>
        </p:txBody>
      </p:sp>
      <p:pic>
        <p:nvPicPr>
          <p:cNvPr id="18437"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18438"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18439"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18440" name="CasellaDiTesto 9"/>
          <p:cNvSpPr txBox="1">
            <a:spLocks noChangeArrowheads="1"/>
          </p:cNvSpPr>
          <p:nvPr/>
        </p:nvSpPr>
        <p:spPr bwMode="auto">
          <a:xfrm>
            <a:off x="1331913" y="1484313"/>
            <a:ext cx="6840537" cy="584200"/>
          </a:xfrm>
          <a:prstGeom prst="rect">
            <a:avLst/>
          </a:prstGeom>
          <a:noFill/>
          <a:ln w="9525">
            <a:noFill/>
            <a:miter lim="800000"/>
            <a:headEnd/>
            <a:tailEnd/>
          </a:ln>
        </p:spPr>
        <p:txBody>
          <a:bodyPr>
            <a:spAutoFit/>
          </a:bodyPr>
          <a:lstStyle/>
          <a:p>
            <a:pPr algn="ctr"/>
            <a:r>
              <a:rPr lang="it-IT" sz="3200" dirty="0" smtClean="0">
                <a:solidFill>
                  <a:schemeClr val="tx2">
                    <a:lumMod val="50000"/>
                  </a:schemeClr>
                </a:solidFill>
              </a:rPr>
              <a:t>Clima di classe nelle scuole</a:t>
            </a:r>
            <a:endParaRPr lang="it-IT" sz="32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19465" name="Segnaposto contenuto 10"/>
          <p:cNvSpPr>
            <a:spLocks noGrp="1"/>
          </p:cNvSpPr>
          <p:nvPr>
            <p:ph sz="half" idx="1"/>
          </p:nvPr>
        </p:nvSpPr>
        <p:spPr>
          <a:xfrm>
            <a:off x="457200" y="2276475"/>
            <a:ext cx="4038600" cy="3849688"/>
          </a:xfrm>
        </p:spPr>
        <p:txBody>
          <a:bodyPr>
            <a:normAutofit fontScale="92500"/>
          </a:bodyPr>
          <a:lstStyle/>
          <a:p>
            <a:pPr>
              <a:buFont typeface="Arial" charset="0"/>
              <a:buNone/>
            </a:pPr>
            <a:r>
              <a:rPr lang="it-IT" dirty="0" smtClean="0">
                <a:solidFill>
                  <a:srgbClr val="0070C0"/>
                </a:solidFill>
              </a:rPr>
              <a:t>PUNTI FORTI</a:t>
            </a:r>
          </a:p>
          <a:p>
            <a:r>
              <a:rPr lang="it-IT" dirty="0" smtClean="0"/>
              <a:t>Gli insegnanti risultano chiari nelle spiegazioni e gli alunni sanno bene cosa fare</a:t>
            </a:r>
          </a:p>
          <a:p>
            <a:r>
              <a:rPr lang="it-IT" dirty="0" smtClean="0"/>
              <a:t>Al</a:t>
            </a:r>
            <a:r>
              <a:rPr lang="it-IT" dirty="0" smtClean="0">
                <a:solidFill>
                  <a:srgbClr val="0070C0"/>
                </a:solidFill>
              </a:rPr>
              <a:t> </a:t>
            </a:r>
            <a:r>
              <a:rPr lang="it-IT" dirty="0" smtClean="0"/>
              <a:t>termine di un percorso di lavoro gli studenti  hanno la sensazione che si sia imparato qualcosa</a:t>
            </a:r>
          </a:p>
          <a:p>
            <a:pPr>
              <a:buFont typeface="Arial" charset="0"/>
              <a:buNone/>
            </a:pPr>
            <a:endParaRPr lang="it-IT" dirty="0" smtClean="0">
              <a:solidFill>
                <a:srgbClr val="0070C0"/>
              </a:solidFill>
            </a:endParaRPr>
          </a:p>
        </p:txBody>
      </p:sp>
      <p:sp>
        <p:nvSpPr>
          <p:cNvPr id="19466" name="Segnaposto contenuto 11"/>
          <p:cNvSpPr>
            <a:spLocks noGrp="1"/>
          </p:cNvSpPr>
          <p:nvPr>
            <p:ph sz="half" idx="2"/>
          </p:nvPr>
        </p:nvSpPr>
        <p:spPr>
          <a:xfrm>
            <a:off x="4648200" y="2133600"/>
            <a:ext cx="4038600" cy="3992563"/>
          </a:xfrm>
        </p:spPr>
        <p:txBody>
          <a:bodyPr>
            <a:normAutofit fontScale="92500"/>
          </a:bodyPr>
          <a:lstStyle/>
          <a:p>
            <a:pPr>
              <a:buFont typeface="Arial" charset="0"/>
              <a:buNone/>
            </a:pPr>
            <a:r>
              <a:rPr lang="it-IT" dirty="0" smtClean="0">
                <a:solidFill>
                  <a:srgbClr val="C00000"/>
                </a:solidFill>
              </a:rPr>
              <a:t>PUNTI DEBOLI</a:t>
            </a:r>
          </a:p>
          <a:p>
            <a:pPr>
              <a:buNone/>
            </a:pPr>
            <a:r>
              <a:rPr lang="it-IT" dirty="0" smtClean="0"/>
              <a:t>Gli insegnanti:</a:t>
            </a:r>
          </a:p>
          <a:p>
            <a:r>
              <a:rPr lang="it-IT" dirty="0" smtClean="0"/>
              <a:t>Non  comunicano i loro obiettivi e il valore di ciò che insegnano</a:t>
            </a:r>
          </a:p>
          <a:p>
            <a:r>
              <a:rPr lang="it-IT" dirty="0" smtClean="0"/>
              <a:t>Non si preoccupano di insegnare anche un metodo di studio</a:t>
            </a:r>
          </a:p>
        </p:txBody>
      </p:sp>
      <p:sp>
        <p:nvSpPr>
          <p:cNvPr id="11267" name="Segnaposto piè di pagina 4"/>
          <p:cNvSpPr>
            <a:spLocks noGrp="1"/>
          </p:cNvSpPr>
          <p:nvPr>
            <p:ph type="ftr" sz="quarter" idx="11"/>
          </p:nvPr>
        </p:nvSpPr>
        <p:spPr bwMode="auto">
          <a:xfrm>
            <a:off x="914400" y="6172200"/>
            <a:ext cx="7689850" cy="457200"/>
          </a:xfrm>
          <a:ln>
            <a:miter lim="800000"/>
            <a:headEnd/>
            <a:tailEnd/>
          </a:ln>
        </p:spPr>
        <p:txBody>
          <a:bodyPr wrap="square" numCol="1" compatLnSpc="1">
            <a:prstTxWarp prst="textNoShape">
              <a:avLst/>
            </a:prstTxWarp>
          </a:bodyPr>
          <a:lstStyle/>
          <a:p>
            <a:pPr>
              <a:defRPr/>
            </a:pPr>
            <a:r>
              <a:rPr lang="it-IT" dirty="0"/>
              <a:t>LLP-LDV-TOI-09-IT-0448     </a:t>
            </a:r>
            <a:r>
              <a:rPr lang="it-IT" dirty="0" err="1"/>
              <a:t>ValeRIA</a:t>
            </a:r>
            <a:r>
              <a:rPr lang="it-IT" dirty="0"/>
              <a:t>                                Lia </a:t>
            </a:r>
            <a:r>
              <a:rPr lang="it-IT" dirty="0" err="1"/>
              <a:t>Maida</a:t>
            </a:r>
            <a:r>
              <a:rPr lang="it-IT" dirty="0"/>
              <a:t>    </a:t>
            </a:r>
          </a:p>
        </p:txBody>
      </p:sp>
      <p:sp>
        <p:nvSpPr>
          <p:cNvPr id="6" name="Segnaposto numero diapositiva 5"/>
          <p:cNvSpPr>
            <a:spLocks noGrp="1"/>
          </p:cNvSpPr>
          <p:nvPr>
            <p:ph type="sldNum" sz="quarter" idx="12"/>
          </p:nvPr>
        </p:nvSpPr>
        <p:spPr/>
        <p:txBody>
          <a:bodyPr>
            <a:normAutofit/>
          </a:bodyPr>
          <a:lstStyle/>
          <a:p>
            <a:pPr>
              <a:defRPr/>
            </a:pPr>
            <a:fld id="{07ABA329-F1E1-4D2F-BAF2-BA2D5F856F7E}" type="slidenum">
              <a:rPr lang="it-IT"/>
              <a:pPr>
                <a:defRPr/>
              </a:pPr>
              <a:t>26</a:t>
            </a:fld>
            <a:endParaRPr lang="it-IT"/>
          </a:p>
        </p:txBody>
      </p:sp>
      <p:pic>
        <p:nvPicPr>
          <p:cNvPr id="19461"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19462"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19463"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19464" name="CasellaDiTesto 9"/>
          <p:cNvSpPr txBox="1">
            <a:spLocks noChangeArrowheads="1"/>
          </p:cNvSpPr>
          <p:nvPr/>
        </p:nvSpPr>
        <p:spPr bwMode="auto">
          <a:xfrm>
            <a:off x="1331913" y="1484313"/>
            <a:ext cx="6840537" cy="584200"/>
          </a:xfrm>
          <a:prstGeom prst="rect">
            <a:avLst/>
          </a:prstGeom>
          <a:noFill/>
          <a:ln w="9525">
            <a:noFill/>
            <a:miter lim="800000"/>
            <a:headEnd/>
            <a:tailEnd/>
          </a:ln>
        </p:spPr>
        <p:txBody>
          <a:bodyPr>
            <a:spAutoFit/>
          </a:bodyPr>
          <a:lstStyle/>
          <a:p>
            <a:pPr algn="ctr"/>
            <a:r>
              <a:rPr lang="it-IT" sz="3200" dirty="0" smtClean="0">
                <a:solidFill>
                  <a:schemeClr val="tx2">
                    <a:lumMod val="50000"/>
                  </a:schemeClr>
                </a:solidFill>
              </a:rPr>
              <a:t>Metodologia nelle scuole </a:t>
            </a:r>
            <a:endParaRPr lang="it-IT" sz="32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0489" name="Segnaposto contenuto 10"/>
          <p:cNvSpPr>
            <a:spLocks noGrp="1"/>
          </p:cNvSpPr>
          <p:nvPr>
            <p:ph sz="half" idx="1"/>
          </p:nvPr>
        </p:nvSpPr>
        <p:spPr>
          <a:xfrm>
            <a:off x="457200" y="2133600"/>
            <a:ext cx="4038600" cy="3992563"/>
          </a:xfrm>
        </p:spPr>
        <p:txBody>
          <a:bodyPr>
            <a:normAutofit lnSpcReduction="10000"/>
          </a:bodyPr>
          <a:lstStyle/>
          <a:p>
            <a:pPr>
              <a:buFont typeface="Arial" charset="0"/>
              <a:buNone/>
            </a:pPr>
            <a:r>
              <a:rPr lang="it-IT" dirty="0" smtClean="0">
                <a:solidFill>
                  <a:srgbClr val="0070C0"/>
                </a:solidFill>
              </a:rPr>
              <a:t>PUNTI FORTI</a:t>
            </a:r>
          </a:p>
          <a:p>
            <a:pPr>
              <a:buNone/>
            </a:pPr>
            <a:r>
              <a:rPr lang="it-IT" sz="2400" dirty="0" smtClean="0"/>
              <a:t>Gli insegnanti:</a:t>
            </a:r>
          </a:p>
          <a:p>
            <a:r>
              <a:rPr lang="it-IT" sz="2400" dirty="0" smtClean="0"/>
              <a:t>cercano di far partecipare tutti alla lezione e si rivolgono agli studenti  come ad una comunità di lavoro</a:t>
            </a:r>
          </a:p>
          <a:p>
            <a:r>
              <a:rPr lang="it-IT" sz="2400" dirty="0" smtClean="0"/>
              <a:t> aiutano   ed invitano  a ragionare gli studenti, ad affrontare problemi , ad essere responsabili</a:t>
            </a:r>
          </a:p>
          <a:p>
            <a:endParaRPr lang="it-IT" dirty="0" smtClean="0"/>
          </a:p>
          <a:p>
            <a:pPr>
              <a:buFont typeface="Arial" charset="0"/>
              <a:buNone/>
            </a:pPr>
            <a:endParaRPr lang="it-IT" dirty="0" smtClean="0">
              <a:solidFill>
                <a:srgbClr val="0070C0"/>
              </a:solidFill>
            </a:endParaRPr>
          </a:p>
          <a:p>
            <a:pPr>
              <a:buFont typeface="Arial" charset="0"/>
              <a:buNone/>
            </a:pPr>
            <a:endParaRPr lang="it-IT" dirty="0" smtClean="0">
              <a:solidFill>
                <a:srgbClr val="0070C0"/>
              </a:solidFill>
            </a:endParaRPr>
          </a:p>
        </p:txBody>
      </p:sp>
      <p:sp>
        <p:nvSpPr>
          <p:cNvPr id="20490" name="Segnaposto contenuto 11"/>
          <p:cNvSpPr>
            <a:spLocks noGrp="1"/>
          </p:cNvSpPr>
          <p:nvPr>
            <p:ph sz="half" idx="2"/>
          </p:nvPr>
        </p:nvSpPr>
        <p:spPr>
          <a:xfrm>
            <a:off x="4648200" y="2133600"/>
            <a:ext cx="4038600" cy="3992563"/>
          </a:xfrm>
        </p:spPr>
        <p:txBody>
          <a:bodyPr>
            <a:normAutofit lnSpcReduction="10000"/>
          </a:bodyPr>
          <a:lstStyle/>
          <a:p>
            <a:pPr>
              <a:buFont typeface="Arial" charset="0"/>
              <a:buNone/>
            </a:pPr>
            <a:r>
              <a:rPr lang="it-IT" dirty="0" smtClean="0">
                <a:solidFill>
                  <a:srgbClr val="C00000"/>
                </a:solidFill>
              </a:rPr>
              <a:t>PUNTI DEBOLI</a:t>
            </a:r>
          </a:p>
          <a:p>
            <a:r>
              <a:rPr lang="it-IT" sz="2400" dirty="0" smtClean="0"/>
              <a:t>Le lezioni sono noiose</a:t>
            </a:r>
          </a:p>
          <a:p>
            <a:r>
              <a:rPr lang="it-IT" sz="2400" dirty="0" smtClean="0"/>
              <a:t>Gli insegnanti non fanno venire voglia di studiare la materia </a:t>
            </a:r>
            <a:r>
              <a:rPr lang="it-IT" sz="2400" smtClean="0"/>
              <a:t>che insegnano</a:t>
            </a:r>
            <a:endParaRPr lang="it-IT" sz="2400" dirty="0" smtClean="0"/>
          </a:p>
        </p:txBody>
      </p:sp>
      <p:sp>
        <p:nvSpPr>
          <p:cNvPr id="11267" name="Segnaposto piè di pagina 4"/>
          <p:cNvSpPr>
            <a:spLocks noGrp="1"/>
          </p:cNvSpPr>
          <p:nvPr>
            <p:ph type="ftr" sz="quarter" idx="11"/>
          </p:nvPr>
        </p:nvSpPr>
        <p:spPr bwMode="auto">
          <a:xfrm>
            <a:off x="914400" y="6172200"/>
            <a:ext cx="7689850" cy="457200"/>
          </a:xfrm>
          <a:ln>
            <a:miter lim="800000"/>
            <a:headEnd/>
            <a:tailEnd/>
          </a:ln>
        </p:spPr>
        <p:txBody>
          <a:bodyPr wrap="square" numCol="1" compatLnSpc="1">
            <a:prstTxWarp prst="textNoShape">
              <a:avLst/>
            </a:prstTxWarp>
          </a:bodyPr>
          <a:lstStyle/>
          <a:p>
            <a:pPr>
              <a:defRPr/>
            </a:pPr>
            <a:r>
              <a:rPr lang="it-IT" dirty="0"/>
              <a:t>LLP-LDV-TOI-09-IT-0448     </a:t>
            </a:r>
            <a:r>
              <a:rPr lang="it-IT" dirty="0" err="1"/>
              <a:t>ValeRIA</a:t>
            </a:r>
            <a:r>
              <a:rPr lang="it-IT" dirty="0"/>
              <a:t>                                Lia </a:t>
            </a:r>
            <a:r>
              <a:rPr lang="it-IT" dirty="0" err="1"/>
              <a:t>Maida</a:t>
            </a:r>
            <a:r>
              <a:rPr lang="it-IT" dirty="0"/>
              <a:t>    </a:t>
            </a:r>
          </a:p>
        </p:txBody>
      </p:sp>
      <p:sp>
        <p:nvSpPr>
          <p:cNvPr id="6" name="Segnaposto numero diapositiva 5"/>
          <p:cNvSpPr>
            <a:spLocks noGrp="1"/>
          </p:cNvSpPr>
          <p:nvPr>
            <p:ph type="sldNum" sz="quarter" idx="12"/>
          </p:nvPr>
        </p:nvSpPr>
        <p:spPr/>
        <p:txBody>
          <a:bodyPr>
            <a:normAutofit/>
          </a:bodyPr>
          <a:lstStyle/>
          <a:p>
            <a:pPr>
              <a:defRPr/>
            </a:pPr>
            <a:fld id="{7AF356A1-FAB5-48A9-9217-1A46927EDF8B}" type="slidenum">
              <a:rPr lang="it-IT"/>
              <a:pPr>
                <a:defRPr/>
              </a:pPr>
              <a:t>27</a:t>
            </a:fld>
            <a:endParaRPr lang="it-IT"/>
          </a:p>
        </p:txBody>
      </p:sp>
      <p:pic>
        <p:nvPicPr>
          <p:cNvPr id="2048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2048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2048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20488" name="CasellaDiTesto 9"/>
          <p:cNvSpPr txBox="1">
            <a:spLocks noChangeArrowheads="1"/>
          </p:cNvSpPr>
          <p:nvPr/>
        </p:nvSpPr>
        <p:spPr bwMode="auto">
          <a:xfrm>
            <a:off x="1331913" y="1484313"/>
            <a:ext cx="6840537" cy="584200"/>
          </a:xfrm>
          <a:prstGeom prst="rect">
            <a:avLst/>
          </a:prstGeom>
          <a:noFill/>
          <a:ln w="9525">
            <a:noFill/>
            <a:miter lim="800000"/>
            <a:headEnd/>
            <a:tailEnd/>
          </a:ln>
        </p:spPr>
        <p:txBody>
          <a:bodyPr>
            <a:spAutoFit/>
          </a:bodyPr>
          <a:lstStyle/>
          <a:p>
            <a:pPr algn="ctr"/>
            <a:r>
              <a:rPr lang="it-IT" sz="3200" dirty="0" smtClean="0">
                <a:solidFill>
                  <a:schemeClr val="tx2">
                    <a:lumMod val="50000"/>
                  </a:schemeClr>
                </a:solidFill>
              </a:rPr>
              <a:t>Strategie nelle scuole</a:t>
            </a:r>
            <a:endParaRPr lang="it-IT" sz="32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graphicFrame>
        <p:nvGraphicFramePr>
          <p:cNvPr id="9" name="Segnaposto contenuto 8"/>
          <p:cNvGraphicFramePr>
            <a:graphicFrameLocks noGrp="1"/>
          </p:cNvGraphicFramePr>
          <p:nvPr>
            <p:ph idx="1"/>
          </p:nvPr>
        </p:nvGraphicFramePr>
        <p:xfrm>
          <a:off x="503238" y="1557338"/>
          <a:ext cx="8183562" cy="4392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28</a:t>
            </a:fld>
            <a:endParaRPr lang="it-IT"/>
          </a:p>
        </p:txBody>
      </p:sp>
      <p:pic>
        <p:nvPicPr>
          <p:cNvPr id="3078" name="Immagine 1"/>
          <p:cNvPicPr>
            <a:picLocks noChangeAspect="1" noChangeArrowheads="1"/>
          </p:cNvPicPr>
          <p:nvPr/>
        </p:nvPicPr>
        <p:blipFill>
          <a:blip r:embed="rId8"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9"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10"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1448" name="Segnaposto contenuto 9"/>
          <p:cNvSpPr>
            <a:spLocks noGrp="1"/>
          </p:cNvSpPr>
          <p:nvPr>
            <p:ph idx="1"/>
          </p:nvPr>
        </p:nvSpPr>
        <p:spPr>
          <a:xfrm>
            <a:off x="304800" y="1554162"/>
            <a:ext cx="8686800" cy="4323109"/>
          </a:xfrm>
        </p:spPr>
        <p:txBody>
          <a:bodyPr>
            <a:normAutofit lnSpcReduction="10000"/>
          </a:bodyPr>
          <a:lstStyle/>
          <a:p>
            <a:pPr algn="just">
              <a:buFont typeface="Arial" charset="0"/>
              <a:buNone/>
            </a:pPr>
            <a:r>
              <a:rPr lang="it-IT" i="1" dirty="0" smtClean="0">
                <a:solidFill>
                  <a:schemeClr val="tx2">
                    <a:lumMod val="50000"/>
                  </a:schemeClr>
                </a:solidFill>
              </a:rPr>
              <a:t>I focus </a:t>
            </a:r>
            <a:r>
              <a:rPr lang="it-IT" i="1" dirty="0" err="1" smtClean="0">
                <a:solidFill>
                  <a:schemeClr val="tx2">
                    <a:lumMod val="50000"/>
                  </a:schemeClr>
                </a:solidFill>
              </a:rPr>
              <a:t>group</a:t>
            </a:r>
            <a:r>
              <a:rPr lang="it-IT" i="1" dirty="0" smtClean="0">
                <a:solidFill>
                  <a:schemeClr val="tx2">
                    <a:lumMod val="50000"/>
                  </a:schemeClr>
                </a:solidFill>
              </a:rPr>
              <a:t> realizzati nel corso dei due anni del progetto </a:t>
            </a:r>
            <a:r>
              <a:rPr lang="it-IT" i="1" dirty="0" err="1" smtClean="0">
                <a:solidFill>
                  <a:schemeClr val="tx2">
                    <a:lumMod val="50000"/>
                  </a:schemeClr>
                </a:solidFill>
              </a:rPr>
              <a:t>ValeRIA</a:t>
            </a:r>
            <a:r>
              <a:rPr lang="it-IT" i="1" dirty="0" smtClean="0">
                <a:solidFill>
                  <a:schemeClr val="tx2">
                    <a:lumMod val="50000"/>
                  </a:schemeClr>
                </a:solidFill>
              </a:rPr>
              <a:t> sono stati finalizzati all’approfondimento delle criticità emerse dai dati del questionario “Il docente agli occhi dello studente”.</a:t>
            </a:r>
          </a:p>
          <a:p>
            <a:pPr algn="just">
              <a:buFont typeface="Arial" charset="0"/>
              <a:buNone/>
            </a:pPr>
            <a:endParaRPr lang="it-IT" i="1" dirty="0" smtClean="0">
              <a:solidFill>
                <a:schemeClr val="tx2">
                  <a:lumMod val="50000"/>
                </a:schemeClr>
              </a:solidFill>
            </a:endParaRPr>
          </a:p>
          <a:p>
            <a:pPr algn="just">
              <a:buFont typeface="Arial" charset="0"/>
              <a:buNone/>
            </a:pPr>
            <a:r>
              <a:rPr lang="it-IT" i="1" dirty="0" smtClean="0">
                <a:solidFill>
                  <a:schemeClr val="tx2">
                    <a:lumMod val="50000"/>
                  </a:schemeClr>
                </a:solidFill>
              </a:rPr>
              <a:t>Sono stati organizzati focus </a:t>
            </a:r>
            <a:r>
              <a:rPr lang="it-IT" i="1" dirty="0" err="1" smtClean="0">
                <a:solidFill>
                  <a:schemeClr val="tx2">
                    <a:lumMod val="50000"/>
                  </a:schemeClr>
                </a:solidFill>
              </a:rPr>
              <a:t>group</a:t>
            </a:r>
            <a:r>
              <a:rPr lang="it-IT" i="1" dirty="0" smtClean="0">
                <a:solidFill>
                  <a:schemeClr val="tx2">
                    <a:lumMod val="50000"/>
                  </a:schemeClr>
                </a:solidFill>
              </a:rPr>
              <a:t> distinti con studenti e docenti, ma le domande erano identiche.</a:t>
            </a:r>
          </a:p>
        </p:txBody>
      </p:sp>
      <p:sp>
        <p:nvSpPr>
          <p:cNvPr id="10" name="Segnaposto piè di pagina 8"/>
          <p:cNvSpPr>
            <a:spLocks noGrp="1"/>
          </p:cNvSpPr>
          <p:nvPr>
            <p:ph type="ftr" sz="quarter" idx="11"/>
          </p:nvPr>
        </p:nvSpPr>
        <p:spPr>
          <a:xfrm>
            <a:off x="3581400" y="260648"/>
            <a:ext cx="4663008" cy="432048"/>
          </a:xfrm>
        </p:spPr>
        <p:txBody>
          <a:bodyPr/>
          <a:lstStyle/>
          <a:p>
            <a:pPr>
              <a:defRPr/>
            </a:pPr>
            <a:r>
              <a:rPr lang="it-IT" dirty="0" smtClean="0"/>
              <a:t>LLP-LDV-TOI-09-IT-0448     </a:t>
            </a:r>
            <a:r>
              <a:rPr lang="it-IT" dirty="0" err="1" smtClean="0"/>
              <a:t>ValeRIA</a:t>
            </a:r>
            <a:r>
              <a:rPr lang="it-IT" dirty="0" smtClean="0"/>
              <a:t>                                Lia </a:t>
            </a:r>
            <a:r>
              <a:rPr lang="it-IT" dirty="0" err="1" smtClean="0"/>
              <a:t>Maida</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C304DD40-6343-4850-B5EC-6B6F7728B689}" type="slidenum">
              <a:rPr lang="it-IT"/>
              <a:pPr>
                <a:defRPr/>
              </a:pPr>
              <a:t>29</a:t>
            </a:fld>
            <a:endParaRPr lang="it-IT"/>
          </a:p>
        </p:txBody>
      </p:sp>
      <p:pic>
        <p:nvPicPr>
          <p:cNvPr id="6144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144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144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normAutofit/>
          </a:bodyPr>
          <a:lstStyle/>
          <a:p>
            <a:pPr algn="ctr">
              <a:buNone/>
            </a:pPr>
            <a:r>
              <a:rPr lang="it-IT" sz="4000" i="1" dirty="0" smtClean="0">
                <a:solidFill>
                  <a:schemeClr val="tx2">
                    <a:lumMod val="50000"/>
                  </a:schemeClr>
                </a:solidFill>
              </a:rPr>
              <a:t>Il progetto ha avuto l’obiettivo di fornire a scuole e CFP un kit di strumenti e metodologie per  Valutare la Relazione tra Insegnamenti e Apprendimenti  </a:t>
            </a: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3</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1448" name="Segnaposto contenuto 9"/>
          <p:cNvSpPr>
            <a:spLocks noGrp="1"/>
          </p:cNvSpPr>
          <p:nvPr>
            <p:ph idx="1"/>
          </p:nvPr>
        </p:nvSpPr>
        <p:spPr>
          <a:xfrm>
            <a:off x="304800" y="1554162"/>
            <a:ext cx="8686800" cy="4323109"/>
          </a:xfrm>
        </p:spPr>
        <p:txBody>
          <a:bodyPr/>
          <a:lstStyle/>
          <a:p>
            <a:pPr algn="just">
              <a:buFont typeface="Arial" charset="0"/>
              <a:buNone/>
            </a:pPr>
            <a:r>
              <a:rPr lang="it-IT" sz="3200" i="1" dirty="0" smtClean="0">
                <a:solidFill>
                  <a:schemeClr val="tx2">
                    <a:lumMod val="50000"/>
                  </a:schemeClr>
                </a:solidFill>
              </a:rPr>
              <a:t>Il primo anno il tema dei focus </a:t>
            </a:r>
            <a:r>
              <a:rPr lang="it-IT" sz="3200" i="1" dirty="0" err="1" smtClean="0">
                <a:solidFill>
                  <a:schemeClr val="tx2">
                    <a:lumMod val="50000"/>
                  </a:schemeClr>
                </a:solidFill>
              </a:rPr>
              <a:t>group</a:t>
            </a:r>
            <a:r>
              <a:rPr lang="it-IT" sz="3200" i="1" dirty="0" smtClean="0">
                <a:solidFill>
                  <a:schemeClr val="tx2">
                    <a:lumMod val="50000"/>
                  </a:schemeClr>
                </a:solidFill>
              </a:rPr>
              <a:t> è stato il </a:t>
            </a:r>
            <a:r>
              <a:rPr lang="it-IT" sz="3200" b="1" i="1" dirty="0" smtClean="0">
                <a:solidFill>
                  <a:schemeClr val="tx2">
                    <a:lumMod val="50000"/>
                  </a:schemeClr>
                </a:solidFill>
              </a:rPr>
              <a:t>Clima di classe </a:t>
            </a:r>
            <a:r>
              <a:rPr lang="it-IT" sz="3200" i="1" dirty="0" smtClean="0">
                <a:solidFill>
                  <a:schemeClr val="tx2">
                    <a:lumMod val="50000"/>
                  </a:schemeClr>
                </a:solidFill>
              </a:rPr>
              <a:t>e sono stati realizzati solo in due scuole.</a:t>
            </a:r>
          </a:p>
          <a:p>
            <a:pPr algn="just">
              <a:buFont typeface="Arial" charset="0"/>
              <a:buNone/>
            </a:pPr>
            <a:r>
              <a:rPr lang="it-IT" sz="3200" i="1" dirty="0" smtClean="0">
                <a:solidFill>
                  <a:schemeClr val="tx2">
                    <a:lumMod val="50000"/>
                  </a:schemeClr>
                </a:solidFill>
              </a:rPr>
              <a:t>Il conduttore e gli osservatori erano esterni alla scuola (i docenti di una scuola sono andati nell’altra e viceversa)</a:t>
            </a:r>
          </a:p>
          <a:p>
            <a:pPr algn="just">
              <a:buFont typeface="Arial" charset="0"/>
              <a:buNone/>
            </a:pPr>
            <a:endParaRPr lang="it-IT" b="1" dirty="0" smtClean="0"/>
          </a:p>
        </p:txBody>
      </p:sp>
      <p:sp>
        <p:nvSpPr>
          <p:cNvPr id="10" name="Segnaposto piè di pagina 8"/>
          <p:cNvSpPr>
            <a:spLocks noGrp="1"/>
          </p:cNvSpPr>
          <p:nvPr>
            <p:ph type="ftr" sz="quarter" idx="11"/>
          </p:nvPr>
        </p:nvSpPr>
        <p:spPr>
          <a:xfrm>
            <a:off x="3581400" y="260648"/>
            <a:ext cx="4663008" cy="432048"/>
          </a:xfrm>
        </p:spPr>
        <p:txBody>
          <a:bodyPr/>
          <a:lstStyle/>
          <a:p>
            <a:pPr>
              <a:defRPr/>
            </a:pPr>
            <a:r>
              <a:rPr lang="it-IT" dirty="0" smtClean="0"/>
              <a:t>LLP-LDV-TOI-09-IT-0448     </a:t>
            </a:r>
            <a:r>
              <a:rPr lang="it-IT" dirty="0" err="1" smtClean="0"/>
              <a:t>ValeRIA</a:t>
            </a:r>
            <a:r>
              <a:rPr lang="it-IT" dirty="0" smtClean="0"/>
              <a:t>                                Lia </a:t>
            </a:r>
            <a:r>
              <a:rPr lang="it-IT" dirty="0" err="1" smtClean="0"/>
              <a:t>Maida</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C304DD40-6343-4850-B5EC-6B6F7728B689}" type="slidenum">
              <a:rPr lang="it-IT"/>
              <a:pPr>
                <a:defRPr/>
              </a:pPr>
              <a:t>30</a:t>
            </a:fld>
            <a:endParaRPr lang="it-IT"/>
          </a:p>
        </p:txBody>
      </p:sp>
      <p:pic>
        <p:nvPicPr>
          <p:cNvPr id="6144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144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144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1448" name="Segnaposto contenuto 9"/>
          <p:cNvSpPr>
            <a:spLocks noGrp="1"/>
          </p:cNvSpPr>
          <p:nvPr>
            <p:ph idx="1"/>
          </p:nvPr>
        </p:nvSpPr>
        <p:spPr>
          <a:xfrm>
            <a:off x="304800" y="1554162"/>
            <a:ext cx="8686800" cy="4395117"/>
          </a:xfrm>
        </p:spPr>
        <p:txBody>
          <a:bodyPr/>
          <a:lstStyle/>
          <a:p>
            <a:pPr algn="just">
              <a:buFont typeface="Arial" charset="0"/>
              <a:buNone/>
            </a:pPr>
            <a:r>
              <a:rPr lang="it-IT" sz="3200" i="1" dirty="0" smtClean="0">
                <a:solidFill>
                  <a:schemeClr val="tx2">
                    <a:lumMod val="50000"/>
                  </a:schemeClr>
                </a:solidFill>
              </a:rPr>
              <a:t>I focus </a:t>
            </a:r>
            <a:r>
              <a:rPr lang="it-IT" sz="3200" i="1" dirty="0" err="1" smtClean="0">
                <a:solidFill>
                  <a:schemeClr val="tx2">
                    <a:lumMod val="50000"/>
                  </a:schemeClr>
                </a:solidFill>
              </a:rPr>
              <a:t>group</a:t>
            </a:r>
            <a:r>
              <a:rPr lang="it-IT" sz="3200" i="1" dirty="0" smtClean="0">
                <a:solidFill>
                  <a:schemeClr val="tx2">
                    <a:lumMod val="50000"/>
                  </a:schemeClr>
                </a:solidFill>
              </a:rPr>
              <a:t> hanno messo in evidenza l’importanza, per alunni e docenti, del clima di classe ai fini dell’apprendimento – insegnamento.</a:t>
            </a:r>
          </a:p>
          <a:p>
            <a:pPr algn="just">
              <a:buFont typeface="Arial" charset="0"/>
              <a:buNone/>
            </a:pPr>
            <a:r>
              <a:rPr lang="it-IT" sz="3200" i="1" dirty="0" smtClean="0">
                <a:solidFill>
                  <a:schemeClr val="tx2">
                    <a:lumMod val="50000"/>
                  </a:schemeClr>
                </a:solidFill>
              </a:rPr>
              <a:t>Ma alunni e docenti avevano percezioni diverse sul loro vissuto in classe.</a:t>
            </a:r>
          </a:p>
          <a:p>
            <a:pPr algn="just">
              <a:buFont typeface="Arial" charset="0"/>
              <a:buNone/>
            </a:pPr>
            <a:endParaRPr lang="it-IT" b="1" dirty="0" smtClean="0"/>
          </a:p>
        </p:txBody>
      </p:sp>
      <p:sp>
        <p:nvSpPr>
          <p:cNvPr id="10" name="Segnaposto piè di pagina 8"/>
          <p:cNvSpPr>
            <a:spLocks noGrp="1"/>
          </p:cNvSpPr>
          <p:nvPr>
            <p:ph type="ftr" sz="quarter" idx="11"/>
          </p:nvPr>
        </p:nvSpPr>
        <p:spPr>
          <a:xfrm>
            <a:off x="3581400" y="260648"/>
            <a:ext cx="4663008" cy="432048"/>
          </a:xfrm>
        </p:spPr>
        <p:txBody>
          <a:bodyPr/>
          <a:lstStyle/>
          <a:p>
            <a:pPr>
              <a:defRPr/>
            </a:pPr>
            <a:r>
              <a:rPr lang="it-IT" dirty="0" smtClean="0"/>
              <a:t>LLP-LDV-TOI-09-IT-0448     </a:t>
            </a:r>
            <a:r>
              <a:rPr lang="it-IT" dirty="0" err="1" smtClean="0"/>
              <a:t>ValeRIA</a:t>
            </a:r>
            <a:r>
              <a:rPr lang="it-IT" dirty="0" smtClean="0"/>
              <a:t>                                Lia </a:t>
            </a:r>
            <a:r>
              <a:rPr lang="it-IT" dirty="0" err="1" smtClean="0"/>
              <a:t>Maida</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C304DD40-6343-4850-B5EC-6B6F7728B689}" type="slidenum">
              <a:rPr lang="it-IT"/>
              <a:pPr>
                <a:defRPr/>
              </a:pPr>
              <a:t>31</a:t>
            </a:fld>
            <a:endParaRPr lang="it-IT"/>
          </a:p>
        </p:txBody>
      </p:sp>
      <p:pic>
        <p:nvPicPr>
          <p:cNvPr id="6144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144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144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1448" name="Segnaposto contenuto 9"/>
          <p:cNvSpPr>
            <a:spLocks noGrp="1"/>
          </p:cNvSpPr>
          <p:nvPr>
            <p:ph idx="1"/>
          </p:nvPr>
        </p:nvSpPr>
        <p:spPr>
          <a:xfrm>
            <a:off x="304800" y="1554162"/>
            <a:ext cx="8686800" cy="4323109"/>
          </a:xfrm>
        </p:spPr>
        <p:txBody>
          <a:bodyPr>
            <a:normAutofit lnSpcReduction="10000"/>
          </a:bodyPr>
          <a:lstStyle/>
          <a:p>
            <a:pPr algn="just">
              <a:buFont typeface="Arial" charset="0"/>
              <a:buNone/>
            </a:pPr>
            <a:r>
              <a:rPr lang="it-IT" i="1" dirty="0" smtClean="0">
                <a:solidFill>
                  <a:schemeClr val="tx2">
                    <a:lumMod val="50000"/>
                  </a:schemeClr>
                </a:solidFill>
              </a:rPr>
              <a:t>I focus </a:t>
            </a:r>
            <a:r>
              <a:rPr lang="it-IT" i="1" dirty="0" err="1" smtClean="0">
                <a:solidFill>
                  <a:schemeClr val="tx2">
                    <a:lumMod val="50000"/>
                  </a:schemeClr>
                </a:solidFill>
              </a:rPr>
              <a:t>group</a:t>
            </a:r>
            <a:r>
              <a:rPr lang="it-IT" i="1" dirty="0" smtClean="0">
                <a:solidFill>
                  <a:schemeClr val="tx2">
                    <a:lumMod val="50000"/>
                  </a:schemeClr>
                </a:solidFill>
              </a:rPr>
              <a:t> realizzati il secondo anno in tutte le scuole partner hanno avuto come tema le “</a:t>
            </a:r>
            <a:r>
              <a:rPr lang="it-IT" b="1" i="1" dirty="0" smtClean="0">
                <a:solidFill>
                  <a:schemeClr val="tx2">
                    <a:lumMod val="50000"/>
                  </a:schemeClr>
                </a:solidFill>
              </a:rPr>
              <a:t>Strategie”.</a:t>
            </a:r>
          </a:p>
          <a:p>
            <a:pPr algn="just">
              <a:buFont typeface="Arial" charset="0"/>
              <a:buNone/>
            </a:pPr>
            <a:endParaRPr lang="it-IT" i="1" dirty="0" smtClean="0">
              <a:solidFill>
                <a:schemeClr val="tx2">
                  <a:lumMod val="50000"/>
                </a:schemeClr>
              </a:solidFill>
            </a:endParaRPr>
          </a:p>
          <a:p>
            <a:pPr algn="just">
              <a:buFont typeface="Arial" charset="0"/>
              <a:buNone/>
            </a:pPr>
            <a:r>
              <a:rPr lang="it-IT" i="1" dirty="0" smtClean="0">
                <a:solidFill>
                  <a:schemeClr val="tx2">
                    <a:lumMod val="50000"/>
                  </a:schemeClr>
                </a:solidFill>
              </a:rPr>
              <a:t>Gli studenti si annoiano e non si sentono coinvolti durante le lezioni perché non si sentono parte attiva, in quanto gli insegnanti</a:t>
            </a:r>
            <a:r>
              <a:rPr lang="it-IT" b="1" i="1" dirty="0" smtClean="0">
                <a:solidFill>
                  <a:schemeClr val="tx2">
                    <a:lumMod val="50000"/>
                  </a:schemeClr>
                </a:solidFill>
              </a:rPr>
              <a:t> </a:t>
            </a:r>
            <a:r>
              <a:rPr lang="it-IT" i="1" dirty="0" smtClean="0">
                <a:solidFill>
                  <a:schemeClr val="tx2">
                    <a:lumMod val="50000"/>
                  </a:schemeClr>
                </a:solidFill>
              </a:rPr>
              <a:t> utilizzano prevalentemente la lezione frontale e interagiscono poco con gli studenti.</a:t>
            </a:r>
          </a:p>
        </p:txBody>
      </p:sp>
      <p:sp>
        <p:nvSpPr>
          <p:cNvPr id="10" name="Segnaposto piè di pagina 8"/>
          <p:cNvSpPr>
            <a:spLocks noGrp="1"/>
          </p:cNvSpPr>
          <p:nvPr>
            <p:ph type="ftr" sz="quarter" idx="11"/>
          </p:nvPr>
        </p:nvSpPr>
        <p:spPr>
          <a:xfrm>
            <a:off x="3581400" y="260648"/>
            <a:ext cx="4663008" cy="432048"/>
          </a:xfrm>
        </p:spPr>
        <p:txBody>
          <a:bodyPr/>
          <a:lstStyle/>
          <a:p>
            <a:pPr>
              <a:defRPr/>
            </a:pPr>
            <a:r>
              <a:rPr lang="it-IT" dirty="0" smtClean="0"/>
              <a:t>LLP-LDV-TOI-09-IT-0448     </a:t>
            </a:r>
            <a:r>
              <a:rPr lang="it-IT" dirty="0" err="1" smtClean="0"/>
              <a:t>ValeRIA</a:t>
            </a:r>
            <a:r>
              <a:rPr lang="it-IT" dirty="0" smtClean="0"/>
              <a:t>                                Lia </a:t>
            </a:r>
            <a:r>
              <a:rPr lang="it-IT" dirty="0" err="1" smtClean="0"/>
              <a:t>Maida</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C304DD40-6343-4850-B5EC-6B6F7728B689}" type="slidenum">
              <a:rPr lang="it-IT"/>
              <a:pPr>
                <a:defRPr/>
              </a:pPr>
              <a:t>32</a:t>
            </a:fld>
            <a:endParaRPr lang="it-IT"/>
          </a:p>
        </p:txBody>
      </p:sp>
      <p:pic>
        <p:nvPicPr>
          <p:cNvPr id="6144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144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144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1448" name="Segnaposto contenuto 9"/>
          <p:cNvSpPr>
            <a:spLocks noGrp="1"/>
          </p:cNvSpPr>
          <p:nvPr>
            <p:ph idx="1"/>
          </p:nvPr>
        </p:nvSpPr>
        <p:spPr>
          <a:xfrm>
            <a:off x="304800" y="1554162"/>
            <a:ext cx="8686800" cy="4323109"/>
          </a:xfrm>
        </p:spPr>
        <p:txBody>
          <a:bodyPr/>
          <a:lstStyle/>
          <a:p>
            <a:pPr algn="just">
              <a:buFont typeface="Arial" charset="0"/>
              <a:buNone/>
            </a:pPr>
            <a:r>
              <a:rPr lang="it-IT" sz="3200" i="1" dirty="0" smtClean="0">
                <a:solidFill>
                  <a:schemeClr val="tx2">
                    <a:lumMod val="50000"/>
                  </a:schemeClr>
                </a:solidFill>
              </a:rPr>
              <a:t>I docenti, invece, ritengono che gli studenti si annoiano perché poco motivati.</a:t>
            </a:r>
          </a:p>
          <a:p>
            <a:pPr algn="just">
              <a:buFont typeface="Arial" charset="0"/>
              <a:buNone/>
            </a:pPr>
            <a:r>
              <a:rPr lang="it-IT" sz="3200" i="1" dirty="0" smtClean="0">
                <a:solidFill>
                  <a:schemeClr val="tx2">
                    <a:lumMod val="50000"/>
                  </a:schemeClr>
                </a:solidFill>
              </a:rPr>
              <a:t>Il senso di frustrazione dei docenti è forte.</a:t>
            </a:r>
          </a:p>
          <a:p>
            <a:pPr algn="just">
              <a:buFont typeface="Arial" charset="0"/>
              <a:buNone/>
            </a:pPr>
            <a:endParaRPr lang="it-IT" sz="3200" i="1" dirty="0" smtClean="0">
              <a:solidFill>
                <a:schemeClr val="tx2">
                  <a:lumMod val="50000"/>
                </a:schemeClr>
              </a:solidFill>
            </a:endParaRPr>
          </a:p>
          <a:p>
            <a:pPr algn="just">
              <a:buFont typeface="Arial" charset="0"/>
              <a:buNone/>
            </a:pPr>
            <a:r>
              <a:rPr lang="it-IT" sz="3200" i="1" dirty="0" smtClean="0">
                <a:solidFill>
                  <a:schemeClr val="tx2">
                    <a:lumMod val="50000"/>
                  </a:schemeClr>
                </a:solidFill>
              </a:rPr>
              <a:t>In ogni caso anche in questi focus </a:t>
            </a:r>
            <a:r>
              <a:rPr lang="it-IT" sz="3200" i="1" dirty="0" err="1" smtClean="0">
                <a:solidFill>
                  <a:schemeClr val="tx2">
                    <a:lumMod val="50000"/>
                  </a:schemeClr>
                </a:solidFill>
              </a:rPr>
              <a:t>group</a:t>
            </a:r>
            <a:r>
              <a:rPr lang="it-IT" sz="3200" i="1" dirty="0" smtClean="0">
                <a:solidFill>
                  <a:schemeClr val="tx2">
                    <a:lumMod val="50000"/>
                  </a:schemeClr>
                </a:solidFill>
              </a:rPr>
              <a:t> emerge l’importanza della relazione interpersonale docente- studente e del clima di classe</a:t>
            </a:r>
            <a:r>
              <a:rPr lang="it-IT" dirty="0" smtClean="0"/>
              <a:t>.</a:t>
            </a:r>
          </a:p>
        </p:txBody>
      </p:sp>
      <p:sp>
        <p:nvSpPr>
          <p:cNvPr id="10" name="Segnaposto piè di pagina 8"/>
          <p:cNvSpPr>
            <a:spLocks noGrp="1"/>
          </p:cNvSpPr>
          <p:nvPr>
            <p:ph type="ftr" sz="quarter" idx="11"/>
          </p:nvPr>
        </p:nvSpPr>
        <p:spPr>
          <a:xfrm>
            <a:off x="3581400" y="260648"/>
            <a:ext cx="4663008" cy="432048"/>
          </a:xfrm>
        </p:spPr>
        <p:txBody>
          <a:bodyPr/>
          <a:lstStyle/>
          <a:p>
            <a:pPr>
              <a:defRPr/>
            </a:pPr>
            <a:r>
              <a:rPr lang="it-IT" dirty="0" smtClean="0"/>
              <a:t>LLP-LDV-TOI-09-IT-0448     </a:t>
            </a:r>
            <a:r>
              <a:rPr lang="it-IT" dirty="0" err="1" smtClean="0"/>
              <a:t>ValeRIA</a:t>
            </a:r>
            <a:r>
              <a:rPr lang="it-IT" dirty="0" smtClean="0"/>
              <a:t>                                Lia </a:t>
            </a:r>
            <a:r>
              <a:rPr lang="it-IT" dirty="0" err="1" smtClean="0"/>
              <a:t>Maida</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C304DD40-6343-4850-B5EC-6B6F7728B689}" type="slidenum">
              <a:rPr lang="it-IT"/>
              <a:pPr>
                <a:defRPr/>
              </a:pPr>
              <a:t>33</a:t>
            </a:fld>
            <a:endParaRPr lang="it-IT"/>
          </a:p>
        </p:txBody>
      </p:sp>
      <p:pic>
        <p:nvPicPr>
          <p:cNvPr id="6144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144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144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graphicFrame>
        <p:nvGraphicFramePr>
          <p:cNvPr id="9" name="Segnaposto contenuto 8"/>
          <p:cNvGraphicFramePr>
            <a:graphicFrameLocks noGrp="1"/>
          </p:cNvGraphicFramePr>
          <p:nvPr>
            <p:ph idx="1"/>
          </p:nvPr>
        </p:nvGraphicFramePr>
        <p:xfrm>
          <a:off x="503238" y="1557338"/>
          <a:ext cx="8183562" cy="4392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34</a:t>
            </a:fld>
            <a:endParaRPr lang="it-IT"/>
          </a:p>
        </p:txBody>
      </p:sp>
      <p:pic>
        <p:nvPicPr>
          <p:cNvPr id="3078" name="Immagine 1"/>
          <p:cNvPicPr>
            <a:picLocks noChangeAspect="1" noChangeArrowheads="1"/>
          </p:cNvPicPr>
          <p:nvPr/>
        </p:nvPicPr>
        <p:blipFill>
          <a:blip r:embed="rId8"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9"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10"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1448" name="Segnaposto contenuto 9"/>
          <p:cNvSpPr>
            <a:spLocks noGrp="1"/>
          </p:cNvSpPr>
          <p:nvPr>
            <p:ph idx="1"/>
          </p:nvPr>
        </p:nvSpPr>
        <p:spPr/>
        <p:txBody>
          <a:bodyPr>
            <a:normAutofit/>
          </a:bodyPr>
          <a:lstStyle/>
          <a:p>
            <a:pPr algn="just">
              <a:buFont typeface="Arial" charset="0"/>
              <a:buNone/>
            </a:pPr>
            <a:r>
              <a:rPr lang="it-IT" sz="3200" i="1" dirty="0" smtClean="0">
                <a:solidFill>
                  <a:schemeClr val="tx2">
                    <a:lumMod val="50000"/>
                  </a:schemeClr>
                </a:solidFill>
              </a:rPr>
              <a:t>Sono stati aggregati i  dati delle classi prime e seconde  perché nella rielaborazione fatta per classi non emergono differenze sostanziali.</a:t>
            </a:r>
          </a:p>
          <a:p>
            <a:pPr algn="just">
              <a:buFont typeface="Arial" charset="0"/>
              <a:buNone/>
            </a:pPr>
            <a:r>
              <a:rPr lang="it-IT" sz="3200" i="1" dirty="0" smtClean="0">
                <a:solidFill>
                  <a:schemeClr val="tx2">
                    <a:lumMod val="50000"/>
                  </a:schemeClr>
                </a:solidFill>
              </a:rPr>
              <a:t>Le materie nelle quali gli studenti incontrano più difficoltà e le materie preferite sono state analizzate in ciascuna scuola.</a:t>
            </a:r>
          </a:p>
        </p:txBody>
      </p:sp>
      <p:sp>
        <p:nvSpPr>
          <p:cNvPr id="10" name="Segnaposto piè di pagina 8"/>
          <p:cNvSpPr>
            <a:spLocks noGrp="1"/>
          </p:cNvSpPr>
          <p:nvPr>
            <p:ph type="ftr" sz="quarter" idx="11"/>
          </p:nvPr>
        </p:nvSpPr>
        <p:spPr>
          <a:xfrm>
            <a:off x="3581400" y="260648"/>
            <a:ext cx="4663008" cy="432048"/>
          </a:xfrm>
        </p:spPr>
        <p:txBody>
          <a:bodyPr/>
          <a:lstStyle/>
          <a:p>
            <a:pPr>
              <a:defRPr/>
            </a:pPr>
            <a:r>
              <a:rPr lang="it-IT" dirty="0" smtClean="0"/>
              <a:t>LLP-LDV-TOI-09-IT-0448     </a:t>
            </a:r>
            <a:r>
              <a:rPr lang="it-IT" dirty="0" err="1" smtClean="0"/>
              <a:t>ValeRIA</a:t>
            </a:r>
            <a:r>
              <a:rPr lang="it-IT" dirty="0" smtClean="0"/>
              <a:t>                                Lia </a:t>
            </a:r>
            <a:r>
              <a:rPr lang="it-IT" dirty="0" err="1" smtClean="0"/>
              <a:t>Maida</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C304DD40-6343-4850-B5EC-6B6F7728B689}" type="slidenum">
              <a:rPr lang="it-IT"/>
              <a:pPr>
                <a:defRPr/>
              </a:pPr>
              <a:t>35</a:t>
            </a:fld>
            <a:endParaRPr lang="it-IT"/>
          </a:p>
        </p:txBody>
      </p:sp>
      <p:pic>
        <p:nvPicPr>
          <p:cNvPr id="6144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144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144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2472" name="Segnaposto contenuto 9"/>
          <p:cNvSpPr>
            <a:spLocks noGrp="1"/>
          </p:cNvSpPr>
          <p:nvPr>
            <p:ph idx="1"/>
          </p:nvPr>
        </p:nvSpPr>
        <p:spPr/>
        <p:txBody>
          <a:bodyPr/>
          <a:lstStyle/>
          <a:p>
            <a:pPr>
              <a:buFont typeface="Arial" charset="0"/>
              <a:buNone/>
            </a:pPr>
            <a:r>
              <a:rPr lang="it-IT" sz="3200" i="1" dirty="0" smtClean="0">
                <a:solidFill>
                  <a:schemeClr val="tx2">
                    <a:lumMod val="50000"/>
                  </a:schemeClr>
                </a:solidFill>
              </a:rPr>
              <a:t>Dall’aggregazione si evidenzia che le materie nelle quali gli studenti incontrano più difficoltà sono:</a:t>
            </a:r>
          </a:p>
          <a:p>
            <a:r>
              <a:rPr lang="it-IT" sz="3200" i="1" dirty="0" smtClean="0">
                <a:solidFill>
                  <a:schemeClr val="tx2">
                    <a:lumMod val="50000"/>
                  </a:schemeClr>
                </a:solidFill>
              </a:rPr>
              <a:t>Altro (materie di indirizzo?)</a:t>
            </a:r>
          </a:p>
          <a:p>
            <a:r>
              <a:rPr lang="it-IT" sz="3200" i="1" dirty="0" smtClean="0">
                <a:solidFill>
                  <a:schemeClr val="tx2">
                    <a:lumMod val="50000"/>
                  </a:schemeClr>
                </a:solidFill>
              </a:rPr>
              <a:t>Matematica </a:t>
            </a:r>
          </a:p>
          <a:p>
            <a:r>
              <a:rPr lang="it-IT" sz="3200" i="1" dirty="0" smtClean="0">
                <a:solidFill>
                  <a:schemeClr val="tx2">
                    <a:lumMod val="50000"/>
                  </a:schemeClr>
                </a:solidFill>
              </a:rPr>
              <a:t>Inglese </a:t>
            </a:r>
          </a:p>
          <a:p>
            <a:pPr>
              <a:buFont typeface="Arial" charset="0"/>
              <a:buNone/>
            </a:pPr>
            <a:endParaRPr lang="it-IT" dirty="0" smtClean="0"/>
          </a:p>
        </p:txBody>
      </p:sp>
      <p:sp>
        <p:nvSpPr>
          <p:cNvPr id="27651" name="Segnaposto piè di pagina 3"/>
          <p:cNvSpPr>
            <a:spLocks noGrp="1"/>
          </p:cNvSpPr>
          <p:nvPr>
            <p:ph type="ftr" sz="quarter" idx="11"/>
          </p:nvPr>
        </p:nvSpPr>
        <p:spPr bwMode="auto">
          <a:xfrm>
            <a:off x="3581400" y="260648"/>
            <a:ext cx="4807024" cy="360040"/>
          </a:xfrm>
          <a:ln>
            <a:miter lim="800000"/>
            <a:headEnd/>
            <a:tailEnd/>
          </a:ln>
        </p:spPr>
        <p:txBody>
          <a:bodyPr wrap="square" numCol="1" compatLnSpc="1">
            <a:prstTxWarp prst="textNoShape">
              <a:avLst/>
            </a:prstTxWarp>
          </a:bodyPr>
          <a:lstStyle/>
          <a:p>
            <a:pPr>
              <a:defRPr/>
            </a:pPr>
            <a:r>
              <a:rPr lang="it-IT" dirty="0"/>
              <a:t>LLP-LDV-TOI-09-IT-0448     </a:t>
            </a:r>
            <a:r>
              <a:rPr lang="it-IT" dirty="0" err="1"/>
              <a:t>ValeRIA</a:t>
            </a:r>
            <a:r>
              <a:rPr lang="it-IT" dirty="0"/>
              <a:t>                                Lia </a:t>
            </a:r>
            <a:r>
              <a:rPr lang="it-IT" dirty="0" err="1"/>
              <a:t>Maida</a:t>
            </a:r>
            <a:r>
              <a:rPr lang="it-IT" dirty="0"/>
              <a:t>    </a:t>
            </a:r>
          </a:p>
        </p:txBody>
      </p:sp>
      <p:sp>
        <p:nvSpPr>
          <p:cNvPr id="5" name="Segnaposto numero diapositiva 4"/>
          <p:cNvSpPr>
            <a:spLocks noGrp="1"/>
          </p:cNvSpPr>
          <p:nvPr>
            <p:ph type="sldNum" sz="quarter" idx="12"/>
          </p:nvPr>
        </p:nvSpPr>
        <p:spPr/>
        <p:txBody>
          <a:bodyPr/>
          <a:lstStyle/>
          <a:p>
            <a:pPr>
              <a:defRPr/>
            </a:pPr>
            <a:fld id="{D81242B6-687A-48E3-A581-E1F3EF53BE86}" type="slidenum">
              <a:rPr lang="it-IT"/>
              <a:pPr>
                <a:defRPr/>
              </a:pPr>
              <a:t>36</a:t>
            </a:fld>
            <a:endParaRPr lang="it-IT"/>
          </a:p>
        </p:txBody>
      </p:sp>
      <p:pic>
        <p:nvPicPr>
          <p:cNvPr id="62469"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2470"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2471"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3496" name="Segnaposto contenuto 9"/>
          <p:cNvSpPr>
            <a:spLocks noGrp="1"/>
          </p:cNvSpPr>
          <p:nvPr>
            <p:ph idx="1"/>
          </p:nvPr>
        </p:nvSpPr>
        <p:spPr/>
        <p:txBody>
          <a:bodyPr>
            <a:normAutofit/>
          </a:bodyPr>
          <a:lstStyle/>
          <a:p>
            <a:pPr>
              <a:buFont typeface="Arial" charset="0"/>
              <a:buNone/>
            </a:pPr>
            <a:r>
              <a:rPr lang="it-IT" sz="3200" i="1" dirty="0" smtClean="0">
                <a:solidFill>
                  <a:schemeClr val="tx2">
                    <a:lumMod val="50000"/>
                  </a:schemeClr>
                </a:solidFill>
              </a:rPr>
              <a:t>Le materie preferite:</a:t>
            </a:r>
          </a:p>
          <a:p>
            <a:r>
              <a:rPr lang="it-IT" sz="3200" i="1" dirty="0" smtClean="0">
                <a:solidFill>
                  <a:schemeClr val="tx2">
                    <a:lumMod val="50000"/>
                  </a:schemeClr>
                </a:solidFill>
              </a:rPr>
              <a:t>Altro</a:t>
            </a:r>
          </a:p>
          <a:p>
            <a:r>
              <a:rPr lang="it-IT" sz="3200" i="1" dirty="0" smtClean="0">
                <a:solidFill>
                  <a:schemeClr val="tx2">
                    <a:lumMod val="50000"/>
                  </a:schemeClr>
                </a:solidFill>
              </a:rPr>
              <a:t>Matematica </a:t>
            </a:r>
          </a:p>
          <a:p>
            <a:r>
              <a:rPr lang="it-IT" sz="3200" i="1" dirty="0" smtClean="0">
                <a:solidFill>
                  <a:schemeClr val="tx2">
                    <a:lumMod val="50000"/>
                  </a:schemeClr>
                </a:solidFill>
              </a:rPr>
              <a:t>Inglese </a:t>
            </a:r>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3A6F289B-232C-4307-9A9A-A488B28244A5}" type="slidenum">
              <a:rPr lang="it-IT"/>
              <a:pPr>
                <a:defRPr/>
              </a:pPr>
              <a:t>37</a:t>
            </a:fld>
            <a:endParaRPr lang="it-IT"/>
          </a:p>
        </p:txBody>
      </p:sp>
      <p:pic>
        <p:nvPicPr>
          <p:cNvPr id="63493"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3494"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3495"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71688" name="Segnaposto contenuto 9"/>
          <p:cNvSpPr>
            <a:spLocks noGrp="1"/>
          </p:cNvSpPr>
          <p:nvPr>
            <p:ph idx="1"/>
          </p:nvPr>
        </p:nvSpPr>
        <p:spPr/>
        <p:txBody>
          <a:bodyPr>
            <a:normAutofit/>
          </a:bodyPr>
          <a:lstStyle/>
          <a:p>
            <a:pPr>
              <a:buFont typeface="Arial" charset="0"/>
              <a:buNone/>
            </a:pPr>
            <a:r>
              <a:rPr lang="it-IT" sz="2600" i="1" dirty="0" smtClean="0">
                <a:solidFill>
                  <a:schemeClr val="tx2">
                    <a:lumMod val="50000"/>
                  </a:schemeClr>
                </a:solidFill>
              </a:rPr>
              <a:t>Gli studenti sono stati molto sinceri:</a:t>
            </a:r>
          </a:p>
          <a:p>
            <a:r>
              <a:rPr lang="it-IT" sz="2600" i="1" dirty="0" smtClean="0">
                <a:solidFill>
                  <a:schemeClr val="tx2">
                    <a:lumMod val="50000"/>
                  </a:schemeClr>
                </a:solidFill>
              </a:rPr>
              <a:t>studiano poco</a:t>
            </a:r>
          </a:p>
          <a:p>
            <a:r>
              <a:rPr lang="it-IT" sz="2600" i="1" dirty="0" smtClean="0">
                <a:solidFill>
                  <a:schemeClr val="tx2">
                    <a:lumMod val="50000"/>
                  </a:schemeClr>
                </a:solidFill>
              </a:rPr>
              <a:t>durante le lezioni non capiscono molto delle spiegazioni (perché c’è confusione in classe? perché provano a seguire e poi si perdono? ) Si potrebbe approfondire con un focus </a:t>
            </a:r>
            <a:r>
              <a:rPr lang="it-IT" sz="2600" i="1" dirty="0" err="1" smtClean="0">
                <a:solidFill>
                  <a:schemeClr val="tx2">
                    <a:lumMod val="50000"/>
                  </a:schemeClr>
                </a:solidFill>
              </a:rPr>
              <a:t>group</a:t>
            </a:r>
            <a:r>
              <a:rPr lang="it-IT" sz="2600" i="1" dirty="0" smtClean="0">
                <a:solidFill>
                  <a:schemeClr val="tx2">
                    <a:lumMod val="50000"/>
                  </a:schemeClr>
                </a:solidFill>
              </a:rPr>
              <a:t> mettendo in relazione con le criticità emerse nelle strategie)</a:t>
            </a:r>
          </a:p>
          <a:p>
            <a:r>
              <a:rPr lang="it-IT" sz="2600" i="1" dirty="0" smtClean="0">
                <a:solidFill>
                  <a:schemeClr val="tx2">
                    <a:lumMod val="50000"/>
                  </a:schemeClr>
                </a:solidFill>
              </a:rPr>
              <a:t>sanno che devono impegnarsi di più in classe (non a casa!)</a:t>
            </a:r>
          </a:p>
          <a:p>
            <a:r>
              <a:rPr lang="it-IT" sz="2600" i="1" dirty="0" smtClean="0">
                <a:solidFill>
                  <a:schemeClr val="tx2">
                    <a:lumMod val="50000"/>
                  </a:schemeClr>
                </a:solidFill>
              </a:rPr>
              <a:t>hanno un buon rapporto con  compagni ed insegnanti</a:t>
            </a:r>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25A3C62F-41A9-495B-91A2-A257E662938B}" type="slidenum">
              <a:rPr lang="it-IT"/>
              <a:pPr>
                <a:defRPr/>
              </a:pPr>
              <a:t>38</a:t>
            </a:fld>
            <a:endParaRPr lang="it-IT"/>
          </a:p>
        </p:txBody>
      </p:sp>
      <p:pic>
        <p:nvPicPr>
          <p:cNvPr id="7168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7168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7168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graphicFrame>
        <p:nvGraphicFramePr>
          <p:cNvPr id="9" name="Segnaposto contenuto 8"/>
          <p:cNvGraphicFramePr>
            <a:graphicFrameLocks noGrp="1"/>
          </p:cNvGraphicFramePr>
          <p:nvPr>
            <p:ph idx="1"/>
          </p:nvPr>
        </p:nvGraphicFramePr>
        <p:xfrm>
          <a:off x="503238" y="1557338"/>
          <a:ext cx="8183562" cy="4392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39</a:t>
            </a:fld>
            <a:endParaRPr lang="it-IT"/>
          </a:p>
        </p:txBody>
      </p:sp>
      <p:pic>
        <p:nvPicPr>
          <p:cNvPr id="3078" name="Immagine 1"/>
          <p:cNvPicPr>
            <a:picLocks noChangeAspect="1" noChangeArrowheads="1"/>
          </p:cNvPicPr>
          <p:nvPr/>
        </p:nvPicPr>
        <p:blipFill>
          <a:blip r:embed="rId8"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9"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10"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normAutofit/>
          </a:bodyPr>
          <a:lstStyle/>
          <a:p>
            <a:pPr algn="ctr">
              <a:buNone/>
            </a:pPr>
            <a:r>
              <a:rPr lang="it-IT" sz="3600" i="1" dirty="0" smtClean="0">
                <a:solidFill>
                  <a:schemeClr val="tx2">
                    <a:lumMod val="50000"/>
                  </a:schemeClr>
                </a:solidFill>
              </a:rPr>
              <a:t>Il nostro cammino è iniziato con il trasferimento degli strumenti di tre progetti:</a:t>
            </a:r>
          </a:p>
          <a:p>
            <a:pPr algn="just"/>
            <a:r>
              <a:rPr lang="it-IT" sz="3600" i="1" dirty="0" err="1" smtClean="0">
                <a:solidFill>
                  <a:schemeClr val="tx2">
                    <a:lumMod val="50000"/>
                  </a:schemeClr>
                </a:solidFill>
              </a:rPr>
              <a:t>Peer</a:t>
            </a:r>
            <a:r>
              <a:rPr lang="it-IT" sz="3600" i="1" dirty="0" smtClean="0">
                <a:solidFill>
                  <a:schemeClr val="tx2">
                    <a:lumMod val="50000"/>
                  </a:schemeClr>
                </a:solidFill>
              </a:rPr>
              <a:t> </a:t>
            </a:r>
            <a:r>
              <a:rPr lang="it-IT" sz="3600" i="1" dirty="0" err="1" smtClean="0">
                <a:solidFill>
                  <a:schemeClr val="tx2">
                    <a:lumMod val="50000"/>
                  </a:schemeClr>
                </a:solidFill>
              </a:rPr>
              <a:t>Review</a:t>
            </a:r>
            <a:endParaRPr lang="it-IT" sz="3600" i="1" dirty="0" smtClean="0">
              <a:solidFill>
                <a:schemeClr val="tx2">
                  <a:lumMod val="50000"/>
                </a:schemeClr>
              </a:solidFill>
            </a:endParaRPr>
          </a:p>
          <a:p>
            <a:pPr algn="just"/>
            <a:r>
              <a:rPr lang="it-IT" sz="3600" i="1" dirty="0" smtClean="0">
                <a:solidFill>
                  <a:schemeClr val="tx2">
                    <a:lumMod val="50000"/>
                  </a:schemeClr>
                </a:solidFill>
              </a:rPr>
              <a:t>Guida all’autovalutazione ed. ISFOL</a:t>
            </a:r>
          </a:p>
          <a:p>
            <a:pPr algn="just"/>
            <a:r>
              <a:rPr lang="it-IT" sz="3600" i="1" dirty="0" smtClean="0">
                <a:solidFill>
                  <a:schemeClr val="tx2">
                    <a:lumMod val="50000"/>
                  </a:schemeClr>
                </a:solidFill>
              </a:rPr>
              <a:t>Ricerca – azione “Relazione tra Apprendimento e Insegnamento</a:t>
            </a:r>
            <a:r>
              <a:rPr lang="it-IT" sz="4000" i="1" dirty="0" smtClean="0">
                <a:solidFill>
                  <a:schemeClr val="tx2">
                    <a:lumMod val="50000"/>
                  </a:schemeClr>
                </a:solidFill>
              </a:rPr>
              <a:t>”</a:t>
            </a: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4</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1448" name="Segnaposto contenuto 9"/>
          <p:cNvSpPr>
            <a:spLocks noGrp="1"/>
          </p:cNvSpPr>
          <p:nvPr>
            <p:ph idx="1"/>
          </p:nvPr>
        </p:nvSpPr>
        <p:spPr/>
        <p:txBody>
          <a:bodyPr/>
          <a:lstStyle/>
          <a:p>
            <a:pPr algn="just">
              <a:buFont typeface="Arial" charset="0"/>
              <a:buNone/>
            </a:pPr>
            <a:endParaRPr lang="it-IT" dirty="0" smtClean="0"/>
          </a:p>
          <a:p>
            <a:pPr algn="just">
              <a:buFont typeface="Arial" charset="0"/>
              <a:buNone/>
            </a:pPr>
            <a:r>
              <a:rPr lang="it-IT" i="1" dirty="0" smtClean="0">
                <a:solidFill>
                  <a:schemeClr val="tx2">
                    <a:lumMod val="50000"/>
                  </a:schemeClr>
                </a:solidFill>
              </a:rPr>
              <a:t>Sono stati aggregati i  dati delle classi prime e seconde  perché nella rielaborazione fatta per classi non emergono differenze sostanziali.</a:t>
            </a:r>
          </a:p>
          <a:p>
            <a:pPr algn="just">
              <a:buFont typeface="Arial" charset="0"/>
              <a:buNone/>
            </a:pPr>
            <a:r>
              <a:rPr lang="it-IT" i="1" dirty="0" smtClean="0">
                <a:solidFill>
                  <a:schemeClr val="tx2">
                    <a:lumMod val="50000"/>
                  </a:schemeClr>
                </a:solidFill>
              </a:rPr>
              <a:t>Il questionario è stato somministrato solo agli studenti delle scuole e dei CFP partner</a:t>
            </a:r>
          </a:p>
        </p:txBody>
      </p:sp>
      <p:sp>
        <p:nvSpPr>
          <p:cNvPr id="10" name="Segnaposto piè di pagina 8"/>
          <p:cNvSpPr>
            <a:spLocks noGrp="1"/>
          </p:cNvSpPr>
          <p:nvPr>
            <p:ph type="ftr" sz="quarter" idx="11"/>
          </p:nvPr>
        </p:nvSpPr>
        <p:spPr>
          <a:xfrm>
            <a:off x="3581400" y="260648"/>
            <a:ext cx="4663008" cy="432048"/>
          </a:xfrm>
        </p:spPr>
        <p:txBody>
          <a:bodyPr/>
          <a:lstStyle/>
          <a:p>
            <a:pPr>
              <a:defRPr/>
            </a:pPr>
            <a:r>
              <a:rPr lang="it-IT" dirty="0" smtClean="0"/>
              <a:t>LLP-LDV-TOI-09-IT-0448     </a:t>
            </a:r>
            <a:r>
              <a:rPr lang="it-IT" dirty="0" err="1" smtClean="0"/>
              <a:t>ValeRIA</a:t>
            </a:r>
            <a:r>
              <a:rPr lang="it-IT" dirty="0" smtClean="0"/>
              <a:t>                                Lia </a:t>
            </a:r>
            <a:r>
              <a:rPr lang="it-IT" dirty="0" err="1" smtClean="0"/>
              <a:t>Maida</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C304DD40-6343-4850-B5EC-6B6F7728B689}" type="slidenum">
              <a:rPr lang="it-IT"/>
              <a:pPr>
                <a:defRPr/>
              </a:pPr>
              <a:t>40</a:t>
            </a:fld>
            <a:endParaRPr lang="it-IT"/>
          </a:p>
        </p:txBody>
      </p:sp>
      <p:pic>
        <p:nvPicPr>
          <p:cNvPr id="6144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144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144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11269" name="Segnaposto contenuto 2"/>
          <p:cNvSpPr>
            <a:spLocks noGrp="1"/>
          </p:cNvSpPr>
          <p:nvPr>
            <p:ph sz="half" idx="1"/>
          </p:nvPr>
        </p:nvSpPr>
        <p:spPr>
          <a:xfrm>
            <a:off x="514350" y="2133600"/>
            <a:ext cx="3932238" cy="3959225"/>
          </a:xfrm>
        </p:spPr>
        <p:txBody>
          <a:bodyPr rtlCol="0">
            <a:normAutofit/>
          </a:bodyPr>
          <a:lstStyle/>
          <a:p>
            <a:pPr eaLnBrk="1" hangingPunct="1">
              <a:defRPr/>
            </a:pPr>
            <a:endParaRPr lang="it-IT" dirty="0" smtClean="0">
              <a:solidFill>
                <a:schemeClr val="tx2">
                  <a:lumMod val="75000"/>
                </a:schemeClr>
              </a:solidFill>
            </a:endParaRPr>
          </a:p>
          <a:p>
            <a:pPr eaLnBrk="1" hangingPunct="1">
              <a:defRPr/>
            </a:pPr>
            <a:endParaRPr lang="it-IT" dirty="0" smtClean="0">
              <a:solidFill>
                <a:schemeClr val="tx2">
                  <a:lumMod val="75000"/>
                </a:schemeClr>
              </a:solidFill>
            </a:endParaRPr>
          </a:p>
          <a:p>
            <a:pPr algn="just" eaLnBrk="1" fontAlgn="auto" hangingPunct="1">
              <a:spcAft>
                <a:spcPts val="0"/>
              </a:spcAft>
              <a:buFont typeface="Arial" charset="0"/>
              <a:buNone/>
              <a:defRPr/>
            </a:pPr>
            <a:endParaRPr lang="it-IT" dirty="0" smtClean="0">
              <a:cs typeface="Browallia New" pitchFamily="34" charset="-34"/>
            </a:endParaRPr>
          </a:p>
          <a:p>
            <a:pPr algn="just" eaLnBrk="1" fontAlgn="auto" hangingPunct="1">
              <a:spcAft>
                <a:spcPts val="0"/>
              </a:spcAft>
              <a:buFont typeface="Arial" pitchFamily="34" charset="0"/>
              <a:buChar char="•"/>
              <a:defRPr/>
            </a:pPr>
            <a:endParaRPr lang="it-IT" dirty="0" smtClean="0">
              <a:cs typeface="Browallia New" pitchFamily="34" charset="-34"/>
            </a:endParaRPr>
          </a:p>
        </p:txBody>
      </p:sp>
      <p:sp>
        <p:nvSpPr>
          <p:cNvPr id="11270" name="Segnaposto contenuto 3"/>
          <p:cNvSpPr>
            <a:spLocks noGrp="1"/>
          </p:cNvSpPr>
          <p:nvPr>
            <p:ph sz="half" idx="2"/>
          </p:nvPr>
        </p:nvSpPr>
        <p:spPr>
          <a:xfrm>
            <a:off x="4572000" y="2133600"/>
            <a:ext cx="4248150" cy="4067175"/>
          </a:xfrm>
        </p:spPr>
        <p:txBody>
          <a:bodyPr rtlCol="0">
            <a:normAutofit/>
          </a:bodyPr>
          <a:lstStyle/>
          <a:p>
            <a:pPr lvl="1" eaLnBrk="1" fontAlgn="auto" hangingPunct="1">
              <a:spcAft>
                <a:spcPts val="0"/>
              </a:spcAft>
              <a:buFont typeface="Arial" charset="0"/>
              <a:buNone/>
              <a:defRPr/>
            </a:pPr>
            <a:endParaRPr lang="it-IT" sz="2600" dirty="0" smtClean="0">
              <a:cs typeface="Browallia New" pitchFamily="34" charset="-34"/>
            </a:endParaRPr>
          </a:p>
          <a:p>
            <a:pPr lvl="1" eaLnBrk="1" fontAlgn="auto" hangingPunct="1">
              <a:spcAft>
                <a:spcPts val="0"/>
              </a:spcAft>
              <a:buFont typeface="Arial" charset="0"/>
              <a:buNone/>
              <a:defRPr/>
            </a:pPr>
            <a:endParaRPr lang="it-IT" sz="2600" dirty="0" smtClean="0">
              <a:solidFill>
                <a:schemeClr val="tx2">
                  <a:lumMod val="75000"/>
                </a:schemeClr>
              </a:solidFill>
            </a:endParaRPr>
          </a:p>
          <a:p>
            <a:pPr lvl="1" eaLnBrk="1" fontAlgn="auto" hangingPunct="1">
              <a:spcAft>
                <a:spcPts val="0"/>
              </a:spcAft>
              <a:buFont typeface="Arial" pitchFamily="34" charset="0"/>
              <a:buChar char="•"/>
              <a:defRPr/>
            </a:pPr>
            <a:endParaRPr lang="it-IT" sz="2600" dirty="0" smtClean="0">
              <a:solidFill>
                <a:schemeClr val="tx2">
                  <a:lumMod val="75000"/>
                </a:schemeClr>
              </a:solidFill>
            </a:endParaRPr>
          </a:p>
          <a:p>
            <a:pPr lvl="1" eaLnBrk="1" fontAlgn="auto" hangingPunct="1">
              <a:spcAft>
                <a:spcPts val="0"/>
              </a:spcAft>
              <a:buFont typeface="Wingdings 2" pitchFamily="18" charset="2"/>
              <a:buNone/>
              <a:defRPr/>
            </a:pPr>
            <a:endParaRPr lang="it-IT" sz="2800" b="1" dirty="0" smtClean="0">
              <a:latin typeface="Browallia New" pitchFamily="34" charset="-34"/>
              <a:cs typeface="Browallia New" pitchFamily="34" charset="-34"/>
            </a:endParaRPr>
          </a:p>
        </p:txBody>
      </p:sp>
      <p:sp>
        <p:nvSpPr>
          <p:cNvPr id="11267" name="Segnaposto piè di pagina 4"/>
          <p:cNvSpPr>
            <a:spLocks noGrp="1"/>
          </p:cNvSpPr>
          <p:nvPr>
            <p:ph type="ftr" sz="quarter" idx="11"/>
          </p:nvPr>
        </p:nvSpPr>
        <p:spPr bwMode="auto">
          <a:xfrm>
            <a:off x="914400" y="6172200"/>
            <a:ext cx="7689850"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6" name="Segnaposto numero diapositiva 5"/>
          <p:cNvSpPr>
            <a:spLocks noGrp="1"/>
          </p:cNvSpPr>
          <p:nvPr>
            <p:ph type="sldNum" sz="quarter" idx="12"/>
          </p:nvPr>
        </p:nvSpPr>
        <p:spPr/>
        <p:txBody>
          <a:bodyPr>
            <a:normAutofit/>
          </a:bodyPr>
          <a:lstStyle/>
          <a:p>
            <a:pPr>
              <a:defRPr/>
            </a:pPr>
            <a:fld id="{86E9562F-0245-4559-BC0F-446CD81CF6E6}" type="slidenum">
              <a:rPr lang="it-IT"/>
              <a:pPr>
                <a:defRPr/>
              </a:pPr>
              <a:t>41</a:t>
            </a:fld>
            <a:endParaRPr lang="it-IT"/>
          </a:p>
        </p:txBody>
      </p:sp>
      <p:pic>
        <p:nvPicPr>
          <p:cNvPr id="36871"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6872"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6873"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graphicFrame>
        <p:nvGraphicFramePr>
          <p:cNvPr id="16" name="Diagramma 15"/>
          <p:cNvGraphicFramePr/>
          <p:nvPr/>
        </p:nvGraphicFramePr>
        <p:xfrm>
          <a:off x="1828800" y="1828800"/>
          <a:ext cx="5486400" cy="354441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1448" name="Segnaposto contenuto 9"/>
          <p:cNvSpPr>
            <a:spLocks noGrp="1"/>
          </p:cNvSpPr>
          <p:nvPr>
            <p:ph idx="1"/>
          </p:nvPr>
        </p:nvSpPr>
        <p:spPr/>
        <p:txBody>
          <a:bodyPr>
            <a:normAutofit fontScale="92500" lnSpcReduction="10000"/>
          </a:bodyPr>
          <a:lstStyle/>
          <a:p>
            <a:pPr algn="ctr">
              <a:buFont typeface="Arial" charset="0"/>
              <a:buNone/>
            </a:pPr>
            <a:r>
              <a:rPr lang="it-IT" i="1" dirty="0" smtClean="0">
                <a:solidFill>
                  <a:schemeClr val="tx2">
                    <a:lumMod val="50000"/>
                  </a:schemeClr>
                </a:solidFill>
              </a:rPr>
              <a:t>Alla domanda</a:t>
            </a:r>
          </a:p>
          <a:p>
            <a:pPr algn="just">
              <a:buFont typeface="Arial" charset="0"/>
              <a:buNone/>
            </a:pPr>
            <a:r>
              <a:rPr lang="it-IT" i="1" dirty="0" smtClean="0">
                <a:solidFill>
                  <a:schemeClr val="tx2">
                    <a:lumMod val="50000"/>
                  </a:schemeClr>
                </a:solidFill>
              </a:rPr>
              <a:t> “ </a:t>
            </a:r>
            <a:r>
              <a:rPr lang="it-IT" b="1" i="1" dirty="0" smtClean="0">
                <a:solidFill>
                  <a:schemeClr val="tx2">
                    <a:lumMod val="50000"/>
                  </a:schemeClr>
                </a:solidFill>
              </a:rPr>
              <a:t>Quanto ritieni importanti le seguenti voci”</a:t>
            </a:r>
          </a:p>
          <a:p>
            <a:pPr algn="just">
              <a:buFont typeface="Arial" charset="0"/>
              <a:buNone/>
            </a:pPr>
            <a:r>
              <a:rPr lang="it-IT" i="1" dirty="0" smtClean="0">
                <a:solidFill>
                  <a:schemeClr val="tx2">
                    <a:lumMod val="50000"/>
                  </a:schemeClr>
                </a:solidFill>
              </a:rPr>
              <a:t>Gli studenti hanno risposto come avrebbe fatto il “bravo studente”, per esempio</a:t>
            </a:r>
          </a:p>
          <a:p>
            <a:pPr algn="just"/>
            <a:r>
              <a:rPr lang="it-IT" i="1" dirty="0" smtClean="0">
                <a:solidFill>
                  <a:schemeClr val="tx2">
                    <a:lumMod val="50000"/>
                  </a:schemeClr>
                </a:solidFill>
              </a:rPr>
              <a:t>Il 78% ( 72% nei CFP) degli studenti dichiara che è importante </a:t>
            </a:r>
            <a:r>
              <a:rPr lang="it-IT" b="1" i="1" dirty="0" smtClean="0">
                <a:solidFill>
                  <a:schemeClr val="tx2">
                    <a:lumMod val="50000"/>
                  </a:schemeClr>
                </a:solidFill>
              </a:rPr>
              <a:t>seguire le spiegazioni e prendere appunti</a:t>
            </a:r>
            <a:r>
              <a:rPr lang="it-IT" i="1" dirty="0" smtClean="0">
                <a:solidFill>
                  <a:schemeClr val="tx2">
                    <a:lumMod val="50000"/>
                  </a:schemeClr>
                </a:solidFill>
              </a:rPr>
              <a:t>, ma come abbiamo visto prima solo il 53% (50,5% nei CFP) lo fa effettivamente. Perché perdiamo l’interesse del 25 % (21% nei CFP) degli studenti? </a:t>
            </a:r>
          </a:p>
        </p:txBody>
      </p:sp>
      <p:sp>
        <p:nvSpPr>
          <p:cNvPr id="10" name="Segnaposto piè di pagina 8"/>
          <p:cNvSpPr>
            <a:spLocks noGrp="1"/>
          </p:cNvSpPr>
          <p:nvPr>
            <p:ph type="ftr" sz="quarter" idx="11"/>
          </p:nvPr>
        </p:nvSpPr>
        <p:spPr>
          <a:xfrm>
            <a:off x="3581400" y="260648"/>
            <a:ext cx="4663008" cy="432048"/>
          </a:xfrm>
        </p:spPr>
        <p:txBody>
          <a:bodyPr/>
          <a:lstStyle/>
          <a:p>
            <a:pPr>
              <a:defRPr/>
            </a:pPr>
            <a:r>
              <a:rPr lang="it-IT" dirty="0" smtClean="0"/>
              <a:t>LLP-LDV-TOI-09-IT-0448     </a:t>
            </a:r>
            <a:r>
              <a:rPr lang="it-IT" dirty="0" err="1" smtClean="0"/>
              <a:t>ValeRIA</a:t>
            </a:r>
            <a:r>
              <a:rPr lang="it-IT" dirty="0" smtClean="0"/>
              <a:t>                                Lia </a:t>
            </a:r>
            <a:r>
              <a:rPr lang="it-IT" dirty="0" err="1" smtClean="0"/>
              <a:t>Maida</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C304DD40-6343-4850-B5EC-6B6F7728B689}" type="slidenum">
              <a:rPr lang="it-IT"/>
              <a:pPr>
                <a:defRPr/>
              </a:pPr>
              <a:t>42</a:t>
            </a:fld>
            <a:endParaRPr lang="it-IT"/>
          </a:p>
        </p:txBody>
      </p:sp>
      <p:pic>
        <p:nvPicPr>
          <p:cNvPr id="6144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144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144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1448" name="Segnaposto contenuto 9"/>
          <p:cNvSpPr>
            <a:spLocks noGrp="1"/>
          </p:cNvSpPr>
          <p:nvPr>
            <p:ph idx="1"/>
          </p:nvPr>
        </p:nvSpPr>
        <p:spPr/>
        <p:txBody>
          <a:bodyPr>
            <a:normAutofit lnSpcReduction="10000"/>
          </a:bodyPr>
          <a:lstStyle/>
          <a:p>
            <a:pPr algn="ctr">
              <a:buFont typeface="Arial" charset="0"/>
              <a:buNone/>
            </a:pPr>
            <a:r>
              <a:rPr lang="it-IT" i="1" dirty="0" smtClean="0">
                <a:solidFill>
                  <a:schemeClr val="tx2">
                    <a:lumMod val="50000"/>
                  </a:schemeClr>
                </a:solidFill>
              </a:rPr>
              <a:t>Alla domanda</a:t>
            </a:r>
          </a:p>
          <a:p>
            <a:pPr algn="just">
              <a:buFont typeface="Arial" charset="0"/>
              <a:buNone/>
            </a:pPr>
            <a:r>
              <a:rPr lang="it-IT" i="1" dirty="0" smtClean="0">
                <a:solidFill>
                  <a:schemeClr val="tx2">
                    <a:lumMod val="50000"/>
                  </a:schemeClr>
                </a:solidFill>
              </a:rPr>
              <a:t> “ </a:t>
            </a:r>
            <a:r>
              <a:rPr lang="it-IT" b="1" i="1" dirty="0" smtClean="0">
                <a:solidFill>
                  <a:schemeClr val="tx2">
                    <a:lumMod val="50000"/>
                  </a:schemeClr>
                </a:solidFill>
              </a:rPr>
              <a:t>Quanto ritieni importanti le seguenti voci”</a:t>
            </a:r>
          </a:p>
          <a:p>
            <a:pPr algn="just">
              <a:buFont typeface="Arial" charset="0"/>
              <a:buNone/>
            </a:pPr>
            <a:r>
              <a:rPr lang="it-IT" i="1" dirty="0" smtClean="0">
                <a:solidFill>
                  <a:schemeClr val="tx2">
                    <a:lumMod val="50000"/>
                  </a:schemeClr>
                </a:solidFill>
              </a:rPr>
              <a:t>Succede anche che il 25 % (28% nei CFP)degli studenti pensa che sia importante anche </a:t>
            </a:r>
            <a:r>
              <a:rPr lang="it-IT" b="1" i="1" dirty="0" smtClean="0">
                <a:solidFill>
                  <a:schemeClr val="tx2">
                    <a:lumMod val="50000"/>
                  </a:schemeClr>
                </a:solidFill>
              </a:rPr>
              <a:t>distrarsi e pensare ai fatti propri durante la lezione</a:t>
            </a:r>
            <a:r>
              <a:rPr lang="it-IT" i="1" dirty="0" smtClean="0">
                <a:solidFill>
                  <a:schemeClr val="tx2">
                    <a:lumMod val="50000"/>
                  </a:schemeClr>
                </a:solidFill>
              </a:rPr>
              <a:t> e non è poco 1 alunno su 4 ! Ma il dato più preoccupante è che il 58% (54% nei CFP) ritiene importante </a:t>
            </a:r>
            <a:r>
              <a:rPr lang="it-IT" b="1" i="1" dirty="0" smtClean="0">
                <a:solidFill>
                  <a:schemeClr val="tx2">
                    <a:lumMod val="50000"/>
                  </a:schemeClr>
                </a:solidFill>
              </a:rPr>
              <a:t>discutere con i compagni durante le ore di lezione</a:t>
            </a:r>
          </a:p>
        </p:txBody>
      </p:sp>
      <p:sp>
        <p:nvSpPr>
          <p:cNvPr id="10" name="Segnaposto piè di pagina 8"/>
          <p:cNvSpPr>
            <a:spLocks noGrp="1"/>
          </p:cNvSpPr>
          <p:nvPr>
            <p:ph type="ftr" sz="quarter" idx="11"/>
          </p:nvPr>
        </p:nvSpPr>
        <p:spPr>
          <a:xfrm>
            <a:off x="3581400" y="260648"/>
            <a:ext cx="4663008" cy="432048"/>
          </a:xfrm>
        </p:spPr>
        <p:txBody>
          <a:bodyPr/>
          <a:lstStyle/>
          <a:p>
            <a:pPr>
              <a:defRPr/>
            </a:pPr>
            <a:r>
              <a:rPr lang="it-IT" dirty="0" smtClean="0"/>
              <a:t>LLP-LDV-TOI-09-IT-0448     </a:t>
            </a:r>
            <a:r>
              <a:rPr lang="it-IT" dirty="0" err="1" smtClean="0"/>
              <a:t>ValeRIA</a:t>
            </a:r>
            <a:r>
              <a:rPr lang="it-IT" dirty="0" smtClean="0"/>
              <a:t>                                Lia </a:t>
            </a:r>
            <a:r>
              <a:rPr lang="it-IT" dirty="0" err="1" smtClean="0"/>
              <a:t>Maida</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C304DD40-6343-4850-B5EC-6B6F7728B689}" type="slidenum">
              <a:rPr lang="it-IT"/>
              <a:pPr>
                <a:defRPr/>
              </a:pPr>
              <a:t>43</a:t>
            </a:fld>
            <a:endParaRPr lang="it-IT"/>
          </a:p>
        </p:txBody>
      </p:sp>
      <p:pic>
        <p:nvPicPr>
          <p:cNvPr id="6144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144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144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graphicFrame>
        <p:nvGraphicFramePr>
          <p:cNvPr id="9" name="Segnaposto contenuto 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ACDA2EF6-7C15-436A-B47A-167472966371}" type="slidenum">
              <a:rPr lang="it-IT"/>
              <a:pPr>
                <a:defRPr/>
              </a:pPr>
              <a:t>44</a:t>
            </a:fld>
            <a:endParaRPr lang="it-IT"/>
          </a:p>
        </p:txBody>
      </p:sp>
      <p:pic>
        <p:nvPicPr>
          <p:cNvPr id="72710" name="Immagine 1"/>
          <p:cNvPicPr>
            <a:picLocks noChangeAspect="1" noChangeArrowheads="1"/>
          </p:cNvPicPr>
          <p:nvPr/>
        </p:nvPicPr>
        <p:blipFill>
          <a:blip r:embed="rId8" cstate="print"/>
          <a:srcRect/>
          <a:stretch>
            <a:fillRect/>
          </a:stretch>
        </p:blipFill>
        <p:spPr bwMode="auto">
          <a:xfrm>
            <a:off x="500063" y="571500"/>
            <a:ext cx="1312862" cy="684213"/>
          </a:xfrm>
          <a:prstGeom prst="rect">
            <a:avLst/>
          </a:prstGeom>
          <a:noFill/>
          <a:ln w="9525">
            <a:noFill/>
            <a:miter lim="800000"/>
            <a:headEnd/>
            <a:tailEnd/>
          </a:ln>
        </p:spPr>
      </p:pic>
      <p:pic>
        <p:nvPicPr>
          <p:cNvPr id="72711" name="Immagine 2"/>
          <p:cNvPicPr>
            <a:picLocks noChangeAspect="1" noChangeArrowheads="1"/>
          </p:cNvPicPr>
          <p:nvPr/>
        </p:nvPicPr>
        <p:blipFill>
          <a:blip r:embed="rId9" cstate="print"/>
          <a:srcRect/>
          <a:stretch>
            <a:fillRect/>
          </a:stretch>
        </p:blipFill>
        <p:spPr bwMode="auto">
          <a:xfrm>
            <a:off x="1825625" y="919163"/>
            <a:ext cx="611188" cy="357187"/>
          </a:xfrm>
          <a:prstGeom prst="rect">
            <a:avLst/>
          </a:prstGeom>
          <a:noFill/>
          <a:ln w="9525">
            <a:noFill/>
            <a:miter lim="800000"/>
            <a:headEnd/>
            <a:tailEnd/>
          </a:ln>
        </p:spPr>
      </p:pic>
      <p:pic>
        <p:nvPicPr>
          <p:cNvPr id="72712" name="Immagine 3"/>
          <p:cNvPicPr>
            <a:picLocks noChangeAspect="1" noChangeArrowheads="1"/>
          </p:cNvPicPr>
          <p:nvPr/>
        </p:nvPicPr>
        <p:blipFill>
          <a:blip r:embed="rId10"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11269" name="Segnaposto contenuto 2"/>
          <p:cNvSpPr>
            <a:spLocks noGrp="1"/>
          </p:cNvSpPr>
          <p:nvPr>
            <p:ph sz="half" idx="1"/>
          </p:nvPr>
        </p:nvSpPr>
        <p:spPr>
          <a:xfrm>
            <a:off x="514350" y="2133600"/>
            <a:ext cx="3932238" cy="3959225"/>
          </a:xfrm>
        </p:spPr>
        <p:txBody>
          <a:bodyPr rtlCol="0">
            <a:normAutofit/>
          </a:bodyPr>
          <a:lstStyle/>
          <a:p>
            <a:pPr eaLnBrk="1" hangingPunct="1">
              <a:defRPr/>
            </a:pPr>
            <a:endParaRPr lang="it-IT" dirty="0" smtClean="0">
              <a:solidFill>
                <a:schemeClr val="tx2">
                  <a:lumMod val="75000"/>
                </a:schemeClr>
              </a:solidFill>
            </a:endParaRPr>
          </a:p>
          <a:p>
            <a:pPr eaLnBrk="1" hangingPunct="1">
              <a:defRPr/>
            </a:pPr>
            <a:endParaRPr lang="it-IT" dirty="0" smtClean="0">
              <a:solidFill>
                <a:schemeClr val="tx2">
                  <a:lumMod val="75000"/>
                </a:schemeClr>
              </a:solidFill>
            </a:endParaRPr>
          </a:p>
          <a:p>
            <a:pPr algn="just" eaLnBrk="1" fontAlgn="auto" hangingPunct="1">
              <a:spcAft>
                <a:spcPts val="0"/>
              </a:spcAft>
              <a:buFont typeface="Arial" charset="0"/>
              <a:buNone/>
              <a:defRPr/>
            </a:pPr>
            <a:endParaRPr lang="it-IT" dirty="0" smtClean="0">
              <a:cs typeface="Browallia New" pitchFamily="34" charset="-34"/>
            </a:endParaRPr>
          </a:p>
          <a:p>
            <a:pPr algn="just" eaLnBrk="1" fontAlgn="auto" hangingPunct="1">
              <a:spcAft>
                <a:spcPts val="0"/>
              </a:spcAft>
              <a:buFont typeface="Arial" pitchFamily="34" charset="0"/>
              <a:buChar char="•"/>
              <a:defRPr/>
            </a:pPr>
            <a:endParaRPr lang="it-IT" dirty="0" smtClean="0">
              <a:cs typeface="Browallia New" pitchFamily="34" charset="-34"/>
            </a:endParaRPr>
          </a:p>
        </p:txBody>
      </p:sp>
      <p:sp>
        <p:nvSpPr>
          <p:cNvPr id="11270" name="Segnaposto contenuto 3"/>
          <p:cNvSpPr>
            <a:spLocks noGrp="1"/>
          </p:cNvSpPr>
          <p:nvPr>
            <p:ph sz="half" idx="2"/>
          </p:nvPr>
        </p:nvSpPr>
        <p:spPr>
          <a:xfrm>
            <a:off x="4572000" y="1556792"/>
            <a:ext cx="4248150" cy="4643983"/>
          </a:xfrm>
        </p:spPr>
        <p:txBody>
          <a:bodyPr rtlCol="0">
            <a:normAutofit/>
          </a:bodyPr>
          <a:lstStyle/>
          <a:p>
            <a:pPr lvl="1" eaLnBrk="1" fontAlgn="auto" hangingPunct="1">
              <a:spcAft>
                <a:spcPts val="0"/>
              </a:spcAft>
              <a:buFont typeface="Arial" charset="0"/>
              <a:buNone/>
              <a:defRPr/>
            </a:pPr>
            <a:endParaRPr lang="it-IT" sz="2600" dirty="0" smtClean="0">
              <a:cs typeface="Browallia New" pitchFamily="34" charset="-34"/>
            </a:endParaRPr>
          </a:p>
          <a:p>
            <a:pPr lvl="1" eaLnBrk="1" fontAlgn="auto" hangingPunct="1">
              <a:spcAft>
                <a:spcPts val="0"/>
              </a:spcAft>
              <a:buFont typeface="Arial" charset="0"/>
              <a:buNone/>
              <a:defRPr/>
            </a:pPr>
            <a:endParaRPr lang="it-IT" sz="2600" dirty="0" smtClean="0">
              <a:solidFill>
                <a:schemeClr val="tx2">
                  <a:lumMod val="75000"/>
                </a:schemeClr>
              </a:solidFill>
            </a:endParaRPr>
          </a:p>
          <a:p>
            <a:pPr lvl="1" eaLnBrk="1" fontAlgn="auto" hangingPunct="1">
              <a:spcAft>
                <a:spcPts val="0"/>
              </a:spcAft>
              <a:buFont typeface="Arial" pitchFamily="34" charset="0"/>
              <a:buChar char="•"/>
              <a:defRPr/>
            </a:pPr>
            <a:endParaRPr lang="it-IT" sz="2600" dirty="0" smtClean="0">
              <a:solidFill>
                <a:schemeClr val="tx2">
                  <a:lumMod val="75000"/>
                </a:schemeClr>
              </a:solidFill>
            </a:endParaRPr>
          </a:p>
          <a:p>
            <a:pPr lvl="1" eaLnBrk="1" fontAlgn="auto" hangingPunct="1">
              <a:spcAft>
                <a:spcPts val="0"/>
              </a:spcAft>
              <a:buFont typeface="Wingdings 2" pitchFamily="18" charset="2"/>
              <a:buNone/>
              <a:defRPr/>
            </a:pPr>
            <a:endParaRPr lang="it-IT" sz="2800" b="1" dirty="0" smtClean="0">
              <a:latin typeface="Browallia New" pitchFamily="34" charset="-34"/>
              <a:cs typeface="Browallia New" pitchFamily="34" charset="-34"/>
            </a:endParaRPr>
          </a:p>
        </p:txBody>
      </p:sp>
      <p:sp>
        <p:nvSpPr>
          <p:cNvPr id="11267" name="Segnaposto piè di pagina 4"/>
          <p:cNvSpPr>
            <a:spLocks noGrp="1"/>
          </p:cNvSpPr>
          <p:nvPr>
            <p:ph type="ftr" sz="quarter" idx="11"/>
          </p:nvPr>
        </p:nvSpPr>
        <p:spPr bwMode="auto">
          <a:xfrm>
            <a:off x="914400" y="6172200"/>
            <a:ext cx="7689850"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6" name="Segnaposto numero diapositiva 5"/>
          <p:cNvSpPr>
            <a:spLocks noGrp="1"/>
          </p:cNvSpPr>
          <p:nvPr>
            <p:ph type="sldNum" sz="quarter" idx="12"/>
          </p:nvPr>
        </p:nvSpPr>
        <p:spPr/>
        <p:txBody>
          <a:bodyPr>
            <a:normAutofit/>
          </a:bodyPr>
          <a:lstStyle/>
          <a:p>
            <a:pPr>
              <a:defRPr/>
            </a:pPr>
            <a:fld id="{86E9562F-0245-4559-BC0F-446CD81CF6E6}" type="slidenum">
              <a:rPr lang="it-IT"/>
              <a:pPr>
                <a:defRPr/>
              </a:pPr>
              <a:t>45</a:t>
            </a:fld>
            <a:endParaRPr lang="it-IT"/>
          </a:p>
        </p:txBody>
      </p:sp>
      <p:pic>
        <p:nvPicPr>
          <p:cNvPr id="36871"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6872"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6873"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graphicFrame>
        <p:nvGraphicFramePr>
          <p:cNvPr id="10" name="Chart 1"/>
          <p:cNvGraphicFramePr/>
          <p:nvPr/>
        </p:nvGraphicFramePr>
        <p:xfrm>
          <a:off x="0" y="1556792"/>
          <a:ext cx="4572000" cy="432048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1" name="Chart 1"/>
          <p:cNvGraphicFramePr/>
          <p:nvPr/>
        </p:nvGraphicFramePr>
        <p:xfrm>
          <a:off x="4427984" y="1628800"/>
          <a:ext cx="4572000" cy="4248472"/>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61448" name="Segnaposto contenuto 9"/>
          <p:cNvSpPr>
            <a:spLocks noGrp="1"/>
          </p:cNvSpPr>
          <p:nvPr>
            <p:ph idx="1"/>
          </p:nvPr>
        </p:nvSpPr>
        <p:spPr/>
        <p:txBody>
          <a:bodyPr>
            <a:normAutofit/>
          </a:bodyPr>
          <a:lstStyle/>
          <a:p>
            <a:pPr algn="ctr">
              <a:buFont typeface="Arial" charset="0"/>
              <a:buNone/>
            </a:pPr>
            <a:r>
              <a:rPr lang="it-IT" sz="3200" i="1" dirty="0" smtClean="0">
                <a:solidFill>
                  <a:schemeClr val="tx2">
                    <a:lumMod val="50000"/>
                  </a:schemeClr>
                </a:solidFill>
              </a:rPr>
              <a:t>I genitori sono soddisfatti dell’offerta formativa delle scuole e dei CFP e chiedono solo maggiori comunicazioni tramite sms ed e – mail.</a:t>
            </a:r>
          </a:p>
          <a:p>
            <a:pPr algn="ctr">
              <a:buFont typeface="Arial" charset="0"/>
              <a:buNone/>
            </a:pPr>
            <a:r>
              <a:rPr lang="it-IT" sz="3200" i="1" dirty="0" smtClean="0">
                <a:solidFill>
                  <a:schemeClr val="tx2">
                    <a:lumMod val="50000"/>
                  </a:schemeClr>
                </a:solidFill>
              </a:rPr>
              <a:t>I figli parlano generalmente spontaneamente della scuola e delle loro difficoltà con i loro genitori </a:t>
            </a:r>
          </a:p>
        </p:txBody>
      </p:sp>
      <p:sp>
        <p:nvSpPr>
          <p:cNvPr id="10" name="Segnaposto piè di pagina 8"/>
          <p:cNvSpPr>
            <a:spLocks noGrp="1"/>
          </p:cNvSpPr>
          <p:nvPr>
            <p:ph type="ftr" sz="quarter" idx="11"/>
          </p:nvPr>
        </p:nvSpPr>
        <p:spPr>
          <a:xfrm>
            <a:off x="3581400" y="260648"/>
            <a:ext cx="4663008" cy="432048"/>
          </a:xfrm>
        </p:spPr>
        <p:txBody>
          <a:bodyPr/>
          <a:lstStyle/>
          <a:p>
            <a:pPr>
              <a:defRPr/>
            </a:pPr>
            <a:r>
              <a:rPr lang="it-IT" dirty="0" smtClean="0"/>
              <a:t>LLP-LDV-TOI-09-IT-0448     </a:t>
            </a:r>
            <a:r>
              <a:rPr lang="it-IT" dirty="0" err="1" smtClean="0"/>
              <a:t>ValeRIA</a:t>
            </a:r>
            <a:r>
              <a:rPr lang="it-IT" dirty="0" smtClean="0"/>
              <a:t>                                Lia </a:t>
            </a:r>
            <a:r>
              <a:rPr lang="it-IT" dirty="0" err="1" smtClean="0"/>
              <a:t>Maida</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C304DD40-6343-4850-B5EC-6B6F7728B689}" type="slidenum">
              <a:rPr lang="it-IT"/>
              <a:pPr>
                <a:defRPr/>
              </a:pPr>
              <a:t>46</a:t>
            </a:fld>
            <a:endParaRPr lang="it-IT"/>
          </a:p>
        </p:txBody>
      </p:sp>
      <p:pic>
        <p:nvPicPr>
          <p:cNvPr id="6144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6144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6144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graphicFrame>
        <p:nvGraphicFramePr>
          <p:cNvPr id="9" name="Segnaposto contenuto 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EA411D65-8DF4-4729-88AA-876975CFDAF1}" type="slidenum">
              <a:rPr lang="it-IT"/>
              <a:pPr>
                <a:defRPr/>
              </a:pPr>
              <a:t>47</a:t>
            </a:fld>
            <a:endParaRPr lang="it-IT"/>
          </a:p>
        </p:txBody>
      </p:sp>
      <p:pic>
        <p:nvPicPr>
          <p:cNvPr id="35846" name="Immagine 1"/>
          <p:cNvPicPr>
            <a:picLocks noChangeAspect="1" noChangeArrowheads="1"/>
          </p:cNvPicPr>
          <p:nvPr/>
        </p:nvPicPr>
        <p:blipFill>
          <a:blip r:embed="rId8" cstate="print"/>
          <a:srcRect/>
          <a:stretch>
            <a:fillRect/>
          </a:stretch>
        </p:blipFill>
        <p:spPr bwMode="auto">
          <a:xfrm>
            <a:off x="500063" y="571500"/>
            <a:ext cx="1312862" cy="684213"/>
          </a:xfrm>
          <a:prstGeom prst="rect">
            <a:avLst/>
          </a:prstGeom>
          <a:noFill/>
          <a:ln w="9525">
            <a:noFill/>
            <a:miter lim="800000"/>
            <a:headEnd/>
            <a:tailEnd/>
          </a:ln>
        </p:spPr>
      </p:pic>
      <p:pic>
        <p:nvPicPr>
          <p:cNvPr id="35847" name="Immagine 2"/>
          <p:cNvPicPr>
            <a:picLocks noChangeAspect="1" noChangeArrowheads="1"/>
          </p:cNvPicPr>
          <p:nvPr/>
        </p:nvPicPr>
        <p:blipFill>
          <a:blip r:embed="rId9" cstate="print"/>
          <a:srcRect/>
          <a:stretch>
            <a:fillRect/>
          </a:stretch>
        </p:blipFill>
        <p:spPr bwMode="auto">
          <a:xfrm>
            <a:off x="1825625" y="919163"/>
            <a:ext cx="611188" cy="357187"/>
          </a:xfrm>
          <a:prstGeom prst="rect">
            <a:avLst/>
          </a:prstGeom>
          <a:noFill/>
          <a:ln w="9525">
            <a:noFill/>
            <a:miter lim="800000"/>
            <a:headEnd/>
            <a:tailEnd/>
          </a:ln>
        </p:spPr>
      </p:pic>
      <p:pic>
        <p:nvPicPr>
          <p:cNvPr id="35848" name="Immagine 3"/>
          <p:cNvPicPr>
            <a:picLocks noChangeAspect="1" noChangeArrowheads="1"/>
          </p:cNvPicPr>
          <p:nvPr/>
        </p:nvPicPr>
        <p:blipFill>
          <a:blip r:embed="rId10"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402FBDEF-C477-49E7-91DB-1D031311B761}" type="slidenum">
              <a:rPr lang="it-IT"/>
              <a:pPr>
                <a:defRPr/>
              </a:pPr>
              <a:t>48</a:t>
            </a:fld>
            <a:endParaRPr lang="it-IT"/>
          </a:p>
        </p:txBody>
      </p:sp>
      <p:pic>
        <p:nvPicPr>
          <p:cNvPr id="8192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2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192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9" name="CasellaDiTesto 8"/>
          <p:cNvSpPr txBox="1"/>
          <p:nvPr/>
        </p:nvSpPr>
        <p:spPr>
          <a:xfrm>
            <a:off x="684213" y="1628775"/>
            <a:ext cx="6983412" cy="3908762"/>
          </a:xfrm>
          <a:prstGeom prst="rect">
            <a:avLst/>
          </a:prstGeom>
          <a:noFill/>
        </p:spPr>
        <p:txBody>
          <a:bodyPr>
            <a:spAutoFit/>
          </a:bodyPr>
          <a:lstStyle/>
          <a:p>
            <a:pPr algn="ctr">
              <a:defRPr/>
            </a:pPr>
            <a:endParaRPr lang="it-IT" sz="3200" dirty="0">
              <a:solidFill>
                <a:schemeClr val="tx2">
                  <a:lumMod val="75000"/>
                </a:schemeClr>
              </a:solidFill>
              <a:latin typeface="Book Antiqua" pitchFamily="18" charset="0"/>
              <a:ea typeface="Arial Unicode MS" pitchFamily="34" charset="-128"/>
              <a:cs typeface="Arial Unicode MS" pitchFamily="34" charset="-128"/>
            </a:endParaRPr>
          </a:p>
          <a:p>
            <a:pPr algn="ctr">
              <a:defRPr/>
            </a:pPr>
            <a:r>
              <a:rPr lang="it-IT" sz="2400" i="1" dirty="0" smtClean="0">
                <a:solidFill>
                  <a:schemeClr val="tx2">
                    <a:lumMod val="75000"/>
                  </a:schemeClr>
                </a:solidFill>
                <a:latin typeface="Book Antiqua" pitchFamily="18" charset="0"/>
                <a:ea typeface="Arial Unicode MS" pitchFamily="34" charset="-128"/>
                <a:cs typeface="Arial Unicode MS" pitchFamily="34" charset="-128"/>
              </a:rPr>
              <a:t> </a:t>
            </a:r>
            <a:r>
              <a:rPr lang="it-IT" sz="2400" dirty="0" smtClean="0">
                <a:solidFill>
                  <a:schemeClr val="tx2">
                    <a:lumMod val="75000"/>
                  </a:schemeClr>
                </a:solidFill>
                <a:latin typeface="+mn-lt"/>
                <a:ea typeface="Arial Unicode MS" pitchFamily="34" charset="-128"/>
                <a:cs typeface="Arial Unicode MS" pitchFamily="34" charset="-128"/>
              </a:rPr>
              <a:t>Dai dati del questionario emerge, nelle scuole e nei CFP,  che gli insegnanti preferiscono ancora lavorare individualmente e riflettere da soli o con la classe sui risultati delle verifiche.</a:t>
            </a:r>
          </a:p>
          <a:p>
            <a:pPr algn="ctr">
              <a:defRPr/>
            </a:pPr>
            <a:r>
              <a:rPr lang="it-IT" sz="2400" dirty="0" smtClean="0">
                <a:solidFill>
                  <a:schemeClr val="tx2">
                    <a:lumMod val="75000"/>
                  </a:schemeClr>
                </a:solidFill>
                <a:latin typeface="+mn-lt"/>
                <a:ea typeface="Arial Unicode MS" pitchFamily="34" charset="-128"/>
                <a:cs typeface="Arial Unicode MS" pitchFamily="34" charset="-128"/>
              </a:rPr>
              <a:t>Non è ancora pratica diffusa la preparazione collegiale di prove di verifica.</a:t>
            </a:r>
          </a:p>
          <a:p>
            <a:pPr algn="ctr">
              <a:defRPr/>
            </a:pPr>
            <a:r>
              <a:rPr lang="it-IT" sz="2400" dirty="0" smtClean="0">
                <a:solidFill>
                  <a:schemeClr val="tx2">
                    <a:lumMod val="75000"/>
                  </a:schemeClr>
                </a:solidFill>
                <a:latin typeface="+mn-lt"/>
              </a:rPr>
              <a:t>Un punto di forza nella valutazione dell’apprendimento è dato dalle verifiche differenziate per modalità, tipologia e struttura.</a:t>
            </a:r>
            <a:endParaRPr lang="it-IT" sz="2400" dirty="0">
              <a:solidFill>
                <a:schemeClr val="tx2">
                  <a:lumMod val="75000"/>
                </a:schemeClr>
              </a:solidFill>
              <a:latin typeface="+mn-lt"/>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graphicFrame>
        <p:nvGraphicFramePr>
          <p:cNvPr id="9" name="Segnaposto contenuto 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797DC876-DF63-4FD8-A20D-2349B4B32DA0}" type="slidenum">
              <a:rPr lang="it-IT"/>
              <a:pPr>
                <a:defRPr/>
              </a:pPr>
              <a:t>49</a:t>
            </a:fld>
            <a:endParaRPr lang="it-IT"/>
          </a:p>
        </p:txBody>
      </p:sp>
      <p:pic>
        <p:nvPicPr>
          <p:cNvPr id="44038" name="Immagine 1"/>
          <p:cNvPicPr>
            <a:picLocks noChangeAspect="1" noChangeArrowheads="1"/>
          </p:cNvPicPr>
          <p:nvPr/>
        </p:nvPicPr>
        <p:blipFill>
          <a:blip r:embed="rId8" cstate="print"/>
          <a:srcRect/>
          <a:stretch>
            <a:fillRect/>
          </a:stretch>
        </p:blipFill>
        <p:spPr bwMode="auto">
          <a:xfrm>
            <a:off x="500063" y="571500"/>
            <a:ext cx="1312862" cy="684213"/>
          </a:xfrm>
          <a:prstGeom prst="rect">
            <a:avLst/>
          </a:prstGeom>
          <a:noFill/>
          <a:ln w="9525">
            <a:noFill/>
            <a:miter lim="800000"/>
            <a:headEnd/>
            <a:tailEnd/>
          </a:ln>
        </p:spPr>
      </p:pic>
      <p:pic>
        <p:nvPicPr>
          <p:cNvPr id="44039" name="Immagine 2"/>
          <p:cNvPicPr>
            <a:picLocks noChangeAspect="1" noChangeArrowheads="1"/>
          </p:cNvPicPr>
          <p:nvPr/>
        </p:nvPicPr>
        <p:blipFill>
          <a:blip r:embed="rId9" cstate="print"/>
          <a:srcRect/>
          <a:stretch>
            <a:fillRect/>
          </a:stretch>
        </p:blipFill>
        <p:spPr bwMode="auto">
          <a:xfrm>
            <a:off x="1825625" y="919163"/>
            <a:ext cx="611188" cy="357187"/>
          </a:xfrm>
          <a:prstGeom prst="rect">
            <a:avLst/>
          </a:prstGeom>
          <a:noFill/>
          <a:ln w="9525">
            <a:noFill/>
            <a:miter lim="800000"/>
            <a:headEnd/>
            <a:tailEnd/>
          </a:ln>
        </p:spPr>
      </p:pic>
      <p:pic>
        <p:nvPicPr>
          <p:cNvPr id="44040" name="Immagine 3"/>
          <p:cNvPicPr>
            <a:picLocks noChangeAspect="1" noChangeArrowheads="1"/>
          </p:cNvPicPr>
          <p:nvPr/>
        </p:nvPicPr>
        <p:blipFill>
          <a:blip r:embed="rId10"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normAutofit/>
          </a:bodyPr>
          <a:lstStyle/>
          <a:p>
            <a:pPr algn="ctr">
              <a:buNone/>
            </a:pPr>
            <a:r>
              <a:rPr lang="it-IT" sz="4000" i="1" dirty="0" smtClean="0">
                <a:solidFill>
                  <a:schemeClr val="tx2">
                    <a:lumMod val="50000"/>
                  </a:schemeClr>
                </a:solidFill>
              </a:rPr>
              <a:t>Siamo arrivati alla fine dei due anni a costruire</a:t>
            </a:r>
          </a:p>
          <a:p>
            <a:pPr algn="ctr">
              <a:buNone/>
            </a:pPr>
            <a:r>
              <a:rPr lang="it-IT" sz="4000" i="1" dirty="0" smtClean="0">
                <a:solidFill>
                  <a:schemeClr val="tx2">
                    <a:lumMod val="50000"/>
                  </a:schemeClr>
                </a:solidFill>
              </a:rPr>
              <a:t> il kit di strumenti e di metodologie </a:t>
            </a:r>
          </a:p>
          <a:p>
            <a:pPr algn="ctr">
              <a:buNone/>
            </a:pPr>
            <a:r>
              <a:rPr lang="it-IT" sz="4000" i="1" dirty="0" smtClean="0">
                <a:solidFill>
                  <a:schemeClr val="tx2">
                    <a:lumMod val="50000"/>
                  </a:schemeClr>
                </a:solidFill>
              </a:rPr>
              <a:t>del progetto </a:t>
            </a:r>
            <a:r>
              <a:rPr lang="it-IT" sz="4000" i="1" dirty="0" err="1" smtClean="0">
                <a:solidFill>
                  <a:schemeClr val="tx2">
                    <a:lumMod val="50000"/>
                  </a:schemeClr>
                </a:solidFill>
              </a:rPr>
              <a:t>ValeRIA</a:t>
            </a:r>
            <a:endParaRPr lang="it-IT" sz="4000" i="1" dirty="0" smtClean="0">
              <a:solidFill>
                <a:schemeClr val="tx2">
                  <a:lumMod val="50000"/>
                </a:schemeClr>
              </a:solidFill>
            </a:endParaRP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5</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402FBDEF-C477-49E7-91DB-1D031311B761}" type="slidenum">
              <a:rPr lang="it-IT"/>
              <a:pPr>
                <a:defRPr/>
              </a:pPr>
              <a:t>50</a:t>
            </a:fld>
            <a:endParaRPr lang="it-IT"/>
          </a:p>
        </p:txBody>
      </p:sp>
      <p:pic>
        <p:nvPicPr>
          <p:cNvPr id="8192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2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192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9" name="CasellaDiTesto 8"/>
          <p:cNvSpPr txBox="1"/>
          <p:nvPr/>
        </p:nvSpPr>
        <p:spPr>
          <a:xfrm>
            <a:off x="684213" y="1628775"/>
            <a:ext cx="6983412" cy="3046988"/>
          </a:xfrm>
          <a:prstGeom prst="rect">
            <a:avLst/>
          </a:prstGeom>
          <a:noFill/>
        </p:spPr>
        <p:txBody>
          <a:bodyPr>
            <a:spAutoFit/>
          </a:bodyPr>
          <a:lstStyle/>
          <a:p>
            <a:pPr algn="ctr">
              <a:defRPr/>
            </a:pPr>
            <a:r>
              <a:rPr lang="it-IT" sz="3200" i="1" dirty="0" smtClean="0">
                <a:solidFill>
                  <a:schemeClr val="tx2">
                    <a:lumMod val="50000"/>
                  </a:schemeClr>
                </a:solidFill>
                <a:latin typeface="+mn-lt"/>
              </a:rPr>
              <a:t>Dall’analisi dei dati emerge che</a:t>
            </a:r>
          </a:p>
          <a:p>
            <a:pPr algn="ctr">
              <a:defRPr/>
            </a:pPr>
            <a:r>
              <a:rPr lang="it-IT" sz="3200" i="1" dirty="0" smtClean="0">
                <a:solidFill>
                  <a:schemeClr val="tx2">
                    <a:lumMod val="50000"/>
                  </a:schemeClr>
                </a:solidFill>
                <a:latin typeface="+mn-lt"/>
              </a:rPr>
              <a:t> il 61% (85% nei CFP) degli insegnanti conosce abbastanza del vissuto dei propri studenti, ma solo</a:t>
            </a:r>
          </a:p>
          <a:p>
            <a:pPr algn="ctr">
              <a:defRPr/>
            </a:pPr>
            <a:r>
              <a:rPr lang="it-IT" sz="3200" i="1" dirty="0" smtClean="0">
                <a:solidFill>
                  <a:schemeClr val="tx2">
                    <a:lumMod val="50000"/>
                  </a:schemeClr>
                </a:solidFill>
                <a:latin typeface="+mn-lt"/>
              </a:rPr>
              <a:t> il 39% (52%nei CFP) </a:t>
            </a:r>
          </a:p>
          <a:p>
            <a:pPr algn="ctr">
              <a:defRPr/>
            </a:pPr>
            <a:r>
              <a:rPr lang="it-IT" sz="3200" i="1" dirty="0" smtClean="0">
                <a:solidFill>
                  <a:schemeClr val="tx2">
                    <a:lumMod val="50000"/>
                  </a:schemeClr>
                </a:solidFill>
                <a:latin typeface="+mn-lt"/>
              </a:rPr>
              <a:t>ne tiene conto nella valutazione</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402FBDEF-C477-49E7-91DB-1D031311B761}" type="slidenum">
              <a:rPr lang="it-IT"/>
              <a:pPr>
                <a:defRPr/>
              </a:pPr>
              <a:t>51</a:t>
            </a:fld>
            <a:endParaRPr lang="it-IT"/>
          </a:p>
        </p:txBody>
      </p:sp>
      <p:pic>
        <p:nvPicPr>
          <p:cNvPr id="8192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2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192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9" name="CasellaDiTesto 8"/>
          <p:cNvSpPr txBox="1"/>
          <p:nvPr/>
        </p:nvSpPr>
        <p:spPr>
          <a:xfrm>
            <a:off x="684213" y="1628775"/>
            <a:ext cx="6983412" cy="5878532"/>
          </a:xfrm>
          <a:prstGeom prst="rect">
            <a:avLst/>
          </a:prstGeom>
          <a:noFill/>
        </p:spPr>
        <p:txBody>
          <a:bodyPr>
            <a:spAutoFit/>
          </a:bodyPr>
          <a:lstStyle/>
          <a:p>
            <a:pPr algn="just">
              <a:buFont typeface="Arial" pitchFamily="34" charset="0"/>
              <a:buChar char="•"/>
            </a:pPr>
            <a:r>
              <a:rPr lang="it-IT" sz="2400" i="1" dirty="0" smtClean="0">
                <a:solidFill>
                  <a:schemeClr val="tx2">
                    <a:lumMod val="50000"/>
                  </a:schemeClr>
                </a:solidFill>
                <a:latin typeface="+mn-lt"/>
              </a:rPr>
              <a:t>Gli studenti hanno diversi stili di apprendimento e quasi tutti i docenti/formatori  ne sono a conoscenza, ma non tutti ne tengono conto</a:t>
            </a:r>
          </a:p>
          <a:p>
            <a:pPr algn="just"/>
            <a:endParaRPr lang="it-IT" sz="2400" i="1" dirty="0" smtClean="0">
              <a:solidFill>
                <a:schemeClr val="tx2">
                  <a:lumMod val="50000"/>
                </a:schemeClr>
              </a:solidFill>
              <a:latin typeface="+mn-lt"/>
            </a:endParaRPr>
          </a:p>
          <a:p>
            <a:pPr algn="just">
              <a:buFont typeface="Arial" pitchFamily="34" charset="0"/>
              <a:buChar char="•"/>
            </a:pPr>
            <a:r>
              <a:rPr lang="it-IT" sz="2400" i="1" dirty="0" smtClean="0">
                <a:solidFill>
                  <a:schemeClr val="tx2">
                    <a:lumMod val="50000"/>
                  </a:schemeClr>
                </a:solidFill>
                <a:latin typeface="+mn-lt"/>
              </a:rPr>
              <a:t>Per l’acquisizione dei contenuti i docenti propongono esercizi comuni in classe e assegnano i compiti per casa, che controllano regolarmente</a:t>
            </a:r>
          </a:p>
          <a:p>
            <a:pPr algn="just"/>
            <a:endParaRPr lang="it-IT" sz="2400" i="1" dirty="0" smtClean="0">
              <a:solidFill>
                <a:schemeClr val="tx2">
                  <a:lumMod val="50000"/>
                </a:schemeClr>
              </a:solidFill>
              <a:latin typeface="+mn-lt"/>
            </a:endParaRPr>
          </a:p>
          <a:p>
            <a:pPr algn="just">
              <a:buFont typeface="Arial" pitchFamily="34" charset="0"/>
              <a:buChar char="•"/>
            </a:pPr>
            <a:r>
              <a:rPr lang="it-IT" sz="2400" i="1" dirty="0" smtClean="0">
                <a:solidFill>
                  <a:schemeClr val="tx2">
                    <a:lumMod val="50000"/>
                  </a:schemeClr>
                </a:solidFill>
                <a:latin typeface="+mn-lt"/>
              </a:rPr>
              <a:t>Per quanto riguarda la verifica dell’acquisizione dei contenuti essenziali della propria disciplina il 61% dei docenti predispone verifiche con esercizi simili a quelli che assegnano in classe</a:t>
            </a:r>
          </a:p>
          <a:p>
            <a:pPr>
              <a:buFont typeface="Arial" pitchFamily="34" charset="0"/>
              <a:buChar char="•"/>
            </a:pPr>
            <a:endParaRPr lang="it-IT" sz="2400" dirty="0" smtClean="0">
              <a:latin typeface="+mn-lt"/>
            </a:endParaRPr>
          </a:p>
          <a:p>
            <a:pPr>
              <a:buFont typeface="Arial" pitchFamily="34" charset="0"/>
              <a:buChar char="•"/>
            </a:pPr>
            <a:endParaRPr lang="it-IT" sz="3200" dirty="0" smtClean="0">
              <a:latin typeface="+mn-lt"/>
            </a:endParaRPr>
          </a:p>
          <a:p>
            <a:r>
              <a:rPr lang="it-IT" sz="3200" dirty="0" smtClean="0"/>
              <a:t> </a:t>
            </a:r>
            <a:endParaRPr lang="it-IT" sz="3200" dirty="0" smtClean="0">
              <a:latin typeface="+mn-lt"/>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11269" name="Segnaposto contenuto 2"/>
          <p:cNvSpPr>
            <a:spLocks noGrp="1"/>
          </p:cNvSpPr>
          <p:nvPr>
            <p:ph sz="half" idx="1"/>
          </p:nvPr>
        </p:nvSpPr>
        <p:spPr>
          <a:xfrm>
            <a:off x="514350" y="2133600"/>
            <a:ext cx="3932238" cy="3959225"/>
          </a:xfrm>
        </p:spPr>
        <p:txBody>
          <a:bodyPr rtlCol="0">
            <a:normAutofit/>
          </a:bodyPr>
          <a:lstStyle/>
          <a:p>
            <a:pPr eaLnBrk="1" hangingPunct="1">
              <a:defRPr/>
            </a:pPr>
            <a:endParaRPr lang="it-IT" dirty="0" smtClean="0">
              <a:solidFill>
                <a:schemeClr val="tx2">
                  <a:lumMod val="75000"/>
                </a:schemeClr>
              </a:solidFill>
            </a:endParaRPr>
          </a:p>
          <a:p>
            <a:pPr eaLnBrk="1" hangingPunct="1">
              <a:defRPr/>
            </a:pPr>
            <a:endParaRPr lang="it-IT" dirty="0" smtClean="0">
              <a:solidFill>
                <a:schemeClr val="tx2">
                  <a:lumMod val="75000"/>
                </a:schemeClr>
              </a:solidFill>
            </a:endParaRPr>
          </a:p>
          <a:p>
            <a:pPr algn="just" eaLnBrk="1" fontAlgn="auto" hangingPunct="1">
              <a:spcAft>
                <a:spcPts val="0"/>
              </a:spcAft>
              <a:buFont typeface="Arial" charset="0"/>
              <a:buNone/>
              <a:defRPr/>
            </a:pPr>
            <a:endParaRPr lang="it-IT" dirty="0" smtClean="0">
              <a:cs typeface="Browallia New" pitchFamily="34" charset="-34"/>
            </a:endParaRPr>
          </a:p>
          <a:p>
            <a:pPr algn="just" eaLnBrk="1" fontAlgn="auto" hangingPunct="1">
              <a:spcAft>
                <a:spcPts val="0"/>
              </a:spcAft>
              <a:buFont typeface="Arial" pitchFamily="34" charset="0"/>
              <a:buChar char="•"/>
              <a:defRPr/>
            </a:pPr>
            <a:endParaRPr lang="it-IT" dirty="0" smtClean="0">
              <a:cs typeface="Browallia New" pitchFamily="34" charset="-34"/>
            </a:endParaRPr>
          </a:p>
        </p:txBody>
      </p:sp>
      <p:sp>
        <p:nvSpPr>
          <p:cNvPr id="11270" name="Segnaposto contenuto 3"/>
          <p:cNvSpPr>
            <a:spLocks noGrp="1"/>
          </p:cNvSpPr>
          <p:nvPr>
            <p:ph sz="half" idx="2"/>
          </p:nvPr>
        </p:nvSpPr>
        <p:spPr>
          <a:xfrm>
            <a:off x="4572000" y="2133600"/>
            <a:ext cx="4248150" cy="4067175"/>
          </a:xfrm>
        </p:spPr>
        <p:txBody>
          <a:bodyPr rtlCol="0">
            <a:normAutofit/>
          </a:bodyPr>
          <a:lstStyle/>
          <a:p>
            <a:pPr lvl="1" eaLnBrk="1" fontAlgn="auto" hangingPunct="1">
              <a:spcAft>
                <a:spcPts val="0"/>
              </a:spcAft>
              <a:buFont typeface="Arial" charset="0"/>
              <a:buNone/>
              <a:defRPr/>
            </a:pPr>
            <a:endParaRPr lang="it-IT" sz="2600" dirty="0" smtClean="0">
              <a:cs typeface="Browallia New" pitchFamily="34" charset="-34"/>
            </a:endParaRPr>
          </a:p>
          <a:p>
            <a:pPr lvl="1" eaLnBrk="1" fontAlgn="auto" hangingPunct="1">
              <a:spcAft>
                <a:spcPts val="0"/>
              </a:spcAft>
              <a:buFont typeface="Arial" charset="0"/>
              <a:buNone/>
              <a:defRPr/>
            </a:pPr>
            <a:endParaRPr lang="it-IT" sz="2600" dirty="0" smtClean="0">
              <a:solidFill>
                <a:schemeClr val="tx2">
                  <a:lumMod val="75000"/>
                </a:schemeClr>
              </a:solidFill>
            </a:endParaRPr>
          </a:p>
          <a:p>
            <a:pPr lvl="1" eaLnBrk="1" fontAlgn="auto" hangingPunct="1">
              <a:spcAft>
                <a:spcPts val="0"/>
              </a:spcAft>
              <a:buFont typeface="Arial" pitchFamily="34" charset="0"/>
              <a:buChar char="•"/>
              <a:defRPr/>
            </a:pPr>
            <a:endParaRPr lang="it-IT" sz="2600" dirty="0" smtClean="0">
              <a:solidFill>
                <a:schemeClr val="tx2">
                  <a:lumMod val="75000"/>
                </a:schemeClr>
              </a:solidFill>
            </a:endParaRPr>
          </a:p>
          <a:p>
            <a:pPr lvl="1" eaLnBrk="1" fontAlgn="auto" hangingPunct="1">
              <a:spcAft>
                <a:spcPts val="0"/>
              </a:spcAft>
              <a:buFont typeface="Wingdings 2" pitchFamily="18" charset="2"/>
              <a:buNone/>
              <a:defRPr/>
            </a:pPr>
            <a:endParaRPr lang="it-IT" sz="2800" b="1" dirty="0" smtClean="0">
              <a:latin typeface="Browallia New" pitchFamily="34" charset="-34"/>
              <a:cs typeface="Browallia New" pitchFamily="34" charset="-34"/>
            </a:endParaRPr>
          </a:p>
        </p:txBody>
      </p:sp>
      <p:sp>
        <p:nvSpPr>
          <p:cNvPr id="11267" name="Segnaposto piè di pagina 4"/>
          <p:cNvSpPr>
            <a:spLocks noGrp="1"/>
          </p:cNvSpPr>
          <p:nvPr>
            <p:ph type="ftr" sz="quarter" idx="11"/>
          </p:nvPr>
        </p:nvSpPr>
        <p:spPr bwMode="auto">
          <a:xfrm>
            <a:off x="914400" y="6172200"/>
            <a:ext cx="7689850"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6" name="Segnaposto numero diapositiva 5"/>
          <p:cNvSpPr>
            <a:spLocks noGrp="1"/>
          </p:cNvSpPr>
          <p:nvPr>
            <p:ph type="sldNum" sz="quarter" idx="12"/>
          </p:nvPr>
        </p:nvSpPr>
        <p:spPr/>
        <p:txBody>
          <a:bodyPr>
            <a:normAutofit/>
          </a:bodyPr>
          <a:lstStyle/>
          <a:p>
            <a:pPr>
              <a:defRPr/>
            </a:pPr>
            <a:fld id="{86E9562F-0245-4559-BC0F-446CD81CF6E6}" type="slidenum">
              <a:rPr lang="it-IT"/>
              <a:pPr>
                <a:defRPr/>
              </a:pPr>
              <a:t>52</a:t>
            </a:fld>
            <a:endParaRPr lang="it-IT"/>
          </a:p>
        </p:txBody>
      </p:sp>
      <p:pic>
        <p:nvPicPr>
          <p:cNvPr id="36871"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6872"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6873"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graphicFrame>
        <p:nvGraphicFramePr>
          <p:cNvPr id="10" name="Grafico 9"/>
          <p:cNvGraphicFramePr/>
          <p:nvPr/>
        </p:nvGraphicFramePr>
        <p:xfrm>
          <a:off x="251520" y="1412776"/>
          <a:ext cx="4572000" cy="453650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1" name="Grafico 10"/>
          <p:cNvGraphicFramePr/>
          <p:nvPr/>
        </p:nvGraphicFramePr>
        <p:xfrm>
          <a:off x="4788024" y="1412776"/>
          <a:ext cx="4355976" cy="4536504"/>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11269" name="Segnaposto contenuto 2"/>
          <p:cNvSpPr>
            <a:spLocks noGrp="1"/>
          </p:cNvSpPr>
          <p:nvPr>
            <p:ph sz="half" idx="1"/>
          </p:nvPr>
        </p:nvSpPr>
        <p:spPr>
          <a:xfrm>
            <a:off x="514350" y="2133600"/>
            <a:ext cx="3932238" cy="3959225"/>
          </a:xfrm>
        </p:spPr>
        <p:txBody>
          <a:bodyPr rtlCol="0">
            <a:normAutofit/>
          </a:bodyPr>
          <a:lstStyle/>
          <a:p>
            <a:pPr eaLnBrk="1" hangingPunct="1">
              <a:defRPr/>
            </a:pPr>
            <a:endParaRPr lang="it-IT" dirty="0" smtClean="0">
              <a:solidFill>
                <a:schemeClr val="tx2">
                  <a:lumMod val="75000"/>
                </a:schemeClr>
              </a:solidFill>
            </a:endParaRPr>
          </a:p>
          <a:p>
            <a:pPr eaLnBrk="1" hangingPunct="1">
              <a:defRPr/>
            </a:pPr>
            <a:endParaRPr lang="it-IT" dirty="0" smtClean="0">
              <a:solidFill>
                <a:schemeClr val="tx2">
                  <a:lumMod val="75000"/>
                </a:schemeClr>
              </a:solidFill>
            </a:endParaRPr>
          </a:p>
          <a:p>
            <a:pPr algn="just" eaLnBrk="1" fontAlgn="auto" hangingPunct="1">
              <a:spcAft>
                <a:spcPts val="0"/>
              </a:spcAft>
              <a:buFont typeface="Arial" charset="0"/>
              <a:buNone/>
              <a:defRPr/>
            </a:pPr>
            <a:endParaRPr lang="it-IT" dirty="0" smtClean="0">
              <a:cs typeface="Browallia New" pitchFamily="34" charset="-34"/>
            </a:endParaRPr>
          </a:p>
          <a:p>
            <a:pPr algn="just" eaLnBrk="1" fontAlgn="auto" hangingPunct="1">
              <a:spcAft>
                <a:spcPts val="0"/>
              </a:spcAft>
              <a:buFont typeface="Arial" pitchFamily="34" charset="0"/>
              <a:buChar char="•"/>
              <a:defRPr/>
            </a:pPr>
            <a:endParaRPr lang="it-IT" dirty="0" smtClean="0">
              <a:cs typeface="Browallia New" pitchFamily="34" charset="-34"/>
            </a:endParaRPr>
          </a:p>
        </p:txBody>
      </p:sp>
      <p:sp>
        <p:nvSpPr>
          <p:cNvPr id="11270" name="Segnaposto contenuto 3"/>
          <p:cNvSpPr>
            <a:spLocks noGrp="1"/>
          </p:cNvSpPr>
          <p:nvPr>
            <p:ph sz="half" idx="2"/>
          </p:nvPr>
        </p:nvSpPr>
        <p:spPr>
          <a:xfrm>
            <a:off x="4572000" y="2133600"/>
            <a:ext cx="4248150" cy="4067175"/>
          </a:xfrm>
        </p:spPr>
        <p:txBody>
          <a:bodyPr rtlCol="0">
            <a:normAutofit/>
          </a:bodyPr>
          <a:lstStyle/>
          <a:p>
            <a:pPr lvl="1" eaLnBrk="1" fontAlgn="auto" hangingPunct="1">
              <a:spcAft>
                <a:spcPts val="0"/>
              </a:spcAft>
              <a:buFont typeface="Arial" charset="0"/>
              <a:buNone/>
              <a:defRPr/>
            </a:pPr>
            <a:endParaRPr lang="it-IT" sz="2600" dirty="0" smtClean="0">
              <a:cs typeface="Browallia New" pitchFamily="34" charset="-34"/>
            </a:endParaRPr>
          </a:p>
          <a:p>
            <a:pPr lvl="1" eaLnBrk="1" fontAlgn="auto" hangingPunct="1">
              <a:spcAft>
                <a:spcPts val="0"/>
              </a:spcAft>
              <a:buFont typeface="Arial" charset="0"/>
              <a:buNone/>
              <a:defRPr/>
            </a:pPr>
            <a:endParaRPr lang="it-IT" sz="2600" dirty="0" smtClean="0">
              <a:solidFill>
                <a:schemeClr val="tx2">
                  <a:lumMod val="75000"/>
                </a:schemeClr>
              </a:solidFill>
            </a:endParaRPr>
          </a:p>
          <a:p>
            <a:pPr lvl="1" eaLnBrk="1" fontAlgn="auto" hangingPunct="1">
              <a:spcAft>
                <a:spcPts val="0"/>
              </a:spcAft>
              <a:buFont typeface="Arial" pitchFamily="34" charset="0"/>
              <a:buChar char="•"/>
              <a:defRPr/>
            </a:pPr>
            <a:endParaRPr lang="it-IT" sz="2600" dirty="0" smtClean="0">
              <a:solidFill>
                <a:schemeClr val="tx2">
                  <a:lumMod val="75000"/>
                </a:schemeClr>
              </a:solidFill>
            </a:endParaRPr>
          </a:p>
          <a:p>
            <a:pPr lvl="1" eaLnBrk="1" fontAlgn="auto" hangingPunct="1">
              <a:spcAft>
                <a:spcPts val="0"/>
              </a:spcAft>
              <a:buFont typeface="Wingdings 2" pitchFamily="18" charset="2"/>
              <a:buNone/>
              <a:defRPr/>
            </a:pPr>
            <a:endParaRPr lang="it-IT" sz="2800" b="1" dirty="0" smtClean="0">
              <a:latin typeface="Browallia New" pitchFamily="34" charset="-34"/>
              <a:cs typeface="Browallia New" pitchFamily="34" charset="-34"/>
            </a:endParaRPr>
          </a:p>
        </p:txBody>
      </p:sp>
      <p:sp>
        <p:nvSpPr>
          <p:cNvPr id="11267" name="Segnaposto piè di pagina 4"/>
          <p:cNvSpPr>
            <a:spLocks noGrp="1"/>
          </p:cNvSpPr>
          <p:nvPr>
            <p:ph type="ftr" sz="quarter" idx="11"/>
          </p:nvPr>
        </p:nvSpPr>
        <p:spPr bwMode="auto">
          <a:xfrm>
            <a:off x="914400" y="6172200"/>
            <a:ext cx="7689850"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6" name="Segnaposto numero diapositiva 5"/>
          <p:cNvSpPr>
            <a:spLocks noGrp="1"/>
          </p:cNvSpPr>
          <p:nvPr>
            <p:ph type="sldNum" sz="quarter" idx="12"/>
          </p:nvPr>
        </p:nvSpPr>
        <p:spPr/>
        <p:txBody>
          <a:bodyPr>
            <a:normAutofit/>
          </a:bodyPr>
          <a:lstStyle/>
          <a:p>
            <a:pPr>
              <a:defRPr/>
            </a:pPr>
            <a:fld id="{86E9562F-0245-4559-BC0F-446CD81CF6E6}" type="slidenum">
              <a:rPr lang="it-IT"/>
              <a:pPr>
                <a:defRPr/>
              </a:pPr>
              <a:t>53</a:t>
            </a:fld>
            <a:endParaRPr lang="it-IT"/>
          </a:p>
        </p:txBody>
      </p:sp>
      <p:pic>
        <p:nvPicPr>
          <p:cNvPr id="36871"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6872"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6873"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graphicFrame>
        <p:nvGraphicFramePr>
          <p:cNvPr id="10" name="Grafico 9"/>
          <p:cNvGraphicFramePr/>
          <p:nvPr/>
        </p:nvGraphicFramePr>
        <p:xfrm>
          <a:off x="179512" y="1484784"/>
          <a:ext cx="4572000" cy="453650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1" name="Grafico 10"/>
          <p:cNvGraphicFramePr/>
          <p:nvPr/>
        </p:nvGraphicFramePr>
        <p:xfrm>
          <a:off x="4716016" y="1484784"/>
          <a:ext cx="4248472" cy="4536504"/>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graphicFrame>
        <p:nvGraphicFramePr>
          <p:cNvPr id="9" name="Segnaposto contenuto 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797DC876-DF63-4FD8-A20D-2349B4B32DA0}" type="slidenum">
              <a:rPr lang="it-IT"/>
              <a:pPr>
                <a:defRPr/>
              </a:pPr>
              <a:t>54</a:t>
            </a:fld>
            <a:endParaRPr lang="it-IT"/>
          </a:p>
        </p:txBody>
      </p:sp>
      <p:pic>
        <p:nvPicPr>
          <p:cNvPr id="44038" name="Immagine 1"/>
          <p:cNvPicPr>
            <a:picLocks noChangeAspect="1" noChangeArrowheads="1"/>
          </p:cNvPicPr>
          <p:nvPr/>
        </p:nvPicPr>
        <p:blipFill>
          <a:blip r:embed="rId8" cstate="print"/>
          <a:srcRect/>
          <a:stretch>
            <a:fillRect/>
          </a:stretch>
        </p:blipFill>
        <p:spPr bwMode="auto">
          <a:xfrm>
            <a:off x="500063" y="571500"/>
            <a:ext cx="1312862" cy="684213"/>
          </a:xfrm>
          <a:prstGeom prst="rect">
            <a:avLst/>
          </a:prstGeom>
          <a:noFill/>
          <a:ln w="9525">
            <a:noFill/>
            <a:miter lim="800000"/>
            <a:headEnd/>
            <a:tailEnd/>
          </a:ln>
        </p:spPr>
      </p:pic>
      <p:pic>
        <p:nvPicPr>
          <p:cNvPr id="44039" name="Immagine 2"/>
          <p:cNvPicPr>
            <a:picLocks noChangeAspect="1" noChangeArrowheads="1"/>
          </p:cNvPicPr>
          <p:nvPr/>
        </p:nvPicPr>
        <p:blipFill>
          <a:blip r:embed="rId9" cstate="print"/>
          <a:srcRect/>
          <a:stretch>
            <a:fillRect/>
          </a:stretch>
        </p:blipFill>
        <p:spPr bwMode="auto">
          <a:xfrm>
            <a:off x="1825625" y="919163"/>
            <a:ext cx="611188" cy="357187"/>
          </a:xfrm>
          <a:prstGeom prst="rect">
            <a:avLst/>
          </a:prstGeom>
          <a:noFill/>
          <a:ln w="9525">
            <a:noFill/>
            <a:miter lim="800000"/>
            <a:headEnd/>
            <a:tailEnd/>
          </a:ln>
        </p:spPr>
      </p:pic>
      <p:pic>
        <p:nvPicPr>
          <p:cNvPr id="44040" name="Immagine 3"/>
          <p:cNvPicPr>
            <a:picLocks noChangeAspect="1" noChangeArrowheads="1"/>
          </p:cNvPicPr>
          <p:nvPr/>
        </p:nvPicPr>
        <p:blipFill>
          <a:blip r:embed="rId10"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402FBDEF-C477-49E7-91DB-1D031311B761}" type="slidenum">
              <a:rPr lang="it-IT"/>
              <a:pPr>
                <a:defRPr/>
              </a:pPr>
              <a:t>55</a:t>
            </a:fld>
            <a:endParaRPr lang="it-IT"/>
          </a:p>
        </p:txBody>
      </p:sp>
      <p:pic>
        <p:nvPicPr>
          <p:cNvPr id="8192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2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192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9" name="CasellaDiTesto 8"/>
          <p:cNvSpPr txBox="1"/>
          <p:nvPr/>
        </p:nvSpPr>
        <p:spPr>
          <a:xfrm>
            <a:off x="684213" y="1628775"/>
            <a:ext cx="6983412" cy="4401205"/>
          </a:xfrm>
          <a:prstGeom prst="rect">
            <a:avLst/>
          </a:prstGeom>
          <a:noFill/>
        </p:spPr>
        <p:txBody>
          <a:bodyPr>
            <a:spAutoFit/>
          </a:bodyPr>
          <a:lstStyle/>
          <a:p>
            <a:pPr algn="just"/>
            <a:r>
              <a:rPr lang="it-IT" sz="2800" i="1" dirty="0" smtClean="0">
                <a:solidFill>
                  <a:schemeClr val="tx2">
                    <a:lumMod val="50000"/>
                  </a:schemeClr>
                </a:solidFill>
                <a:latin typeface="+mn-lt"/>
              </a:rPr>
              <a:t>Le “osservazioni di classe” sono state fatte solo in alcune  classi prime e seconde delle 6 scuole partner  in 8 Centri CIOFS – FP,</a:t>
            </a:r>
          </a:p>
          <a:p>
            <a:pPr algn="just"/>
            <a:endParaRPr lang="it-IT" sz="2800" i="1" dirty="0" smtClean="0">
              <a:solidFill>
                <a:schemeClr val="tx2">
                  <a:lumMod val="50000"/>
                </a:schemeClr>
              </a:solidFill>
              <a:latin typeface="+mn-lt"/>
            </a:endParaRPr>
          </a:p>
          <a:p>
            <a:pPr algn="just"/>
            <a:r>
              <a:rPr lang="it-IT" sz="2800" i="1" dirty="0" smtClean="0">
                <a:solidFill>
                  <a:schemeClr val="tx2">
                    <a:lumMod val="50000"/>
                  </a:schemeClr>
                </a:solidFill>
                <a:latin typeface="+mn-lt"/>
              </a:rPr>
              <a:t>L’osservazione è stata fatta da un docente/formatore esterno alla classe e da uno studente/ studentessa del quarto/quinto anno  formati prima dell’osservazione e ai quali è stata consegnata la “scheda” di osservazione.</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402FBDEF-C477-49E7-91DB-1D031311B761}" type="slidenum">
              <a:rPr lang="it-IT"/>
              <a:pPr>
                <a:defRPr/>
              </a:pPr>
              <a:t>56</a:t>
            </a:fld>
            <a:endParaRPr lang="it-IT"/>
          </a:p>
        </p:txBody>
      </p:sp>
      <p:pic>
        <p:nvPicPr>
          <p:cNvPr id="8192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2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192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9" name="CasellaDiTesto 8"/>
          <p:cNvSpPr txBox="1"/>
          <p:nvPr/>
        </p:nvSpPr>
        <p:spPr>
          <a:xfrm>
            <a:off x="684213" y="1628775"/>
            <a:ext cx="6983412" cy="6124754"/>
          </a:xfrm>
          <a:prstGeom prst="rect">
            <a:avLst/>
          </a:prstGeom>
          <a:noFill/>
        </p:spPr>
        <p:txBody>
          <a:bodyPr>
            <a:spAutoFit/>
          </a:bodyPr>
          <a:lstStyle/>
          <a:p>
            <a:pPr algn="just"/>
            <a:r>
              <a:rPr lang="it-IT" sz="2800" i="1" dirty="0" smtClean="0">
                <a:solidFill>
                  <a:schemeClr val="tx2">
                    <a:lumMod val="50000"/>
                  </a:schemeClr>
                </a:solidFill>
                <a:latin typeface="+mn-lt"/>
              </a:rPr>
              <a:t>Sono stati osservati solo i docenti/formatori che hanno dichiarato la propria disponibilità ad accogliere in classe l’ insegnante e lo studente</a:t>
            </a:r>
            <a:r>
              <a:rPr lang="it-IT" sz="2800" i="1" dirty="0" smtClean="0">
                <a:solidFill>
                  <a:schemeClr val="tx2">
                    <a:lumMod val="50000"/>
                  </a:schemeClr>
                </a:solidFill>
                <a:latin typeface="+mn-lt"/>
                <a:ea typeface="Arial Unicode MS" pitchFamily="34" charset="-128"/>
                <a:cs typeface="Arial Unicode MS" pitchFamily="34" charset="-128"/>
              </a:rPr>
              <a:t> .</a:t>
            </a:r>
            <a:r>
              <a:rPr lang="it-IT" sz="2800" i="1" dirty="0" smtClean="0">
                <a:solidFill>
                  <a:schemeClr val="tx2">
                    <a:lumMod val="50000"/>
                  </a:schemeClr>
                </a:solidFill>
              </a:rPr>
              <a:t> </a:t>
            </a:r>
          </a:p>
          <a:p>
            <a:pPr algn="just"/>
            <a:r>
              <a:rPr lang="it-IT" sz="2800" i="1" dirty="0" smtClean="0">
                <a:solidFill>
                  <a:schemeClr val="tx2">
                    <a:lumMod val="50000"/>
                  </a:schemeClr>
                </a:solidFill>
                <a:latin typeface="+mn-lt"/>
              </a:rPr>
              <a:t>C’è da sottolineare che non in tutte le scuole è stato possibile fare le “osservazioni”per la diffidenza dei docenti, mentre laddove non ci sono state resistenze gli insegnanti osservati hanno manifestato interesse e disponibilità a ripetere l’esperienza.</a:t>
            </a:r>
          </a:p>
          <a:p>
            <a:endParaRPr lang="it-IT" sz="2800" dirty="0" smtClean="0">
              <a:latin typeface="+mn-lt"/>
              <a:ea typeface="Arial Unicode MS" pitchFamily="34" charset="-128"/>
              <a:cs typeface="Arial Unicode MS" pitchFamily="34" charset="-128"/>
            </a:endParaRPr>
          </a:p>
          <a:p>
            <a:endParaRPr lang="it-IT" sz="2800" dirty="0" smtClean="0">
              <a:latin typeface="+mn-lt"/>
              <a:ea typeface="Arial Unicode MS" pitchFamily="34" charset="-128"/>
              <a:cs typeface="Arial Unicode MS" pitchFamily="34" charset="-128"/>
            </a:endParaRPr>
          </a:p>
          <a:p>
            <a:endParaRPr lang="it-IT" sz="2800" dirty="0" smtClean="0">
              <a:latin typeface="+mn-lt"/>
              <a:ea typeface="Arial Unicode MS" pitchFamily="34" charset="-128"/>
              <a:cs typeface="Arial Unicode MS" pitchFamily="34" charset="-128"/>
            </a:endParaRPr>
          </a:p>
          <a:p>
            <a:endParaRPr lang="it-IT" sz="2800" dirty="0" smtClean="0">
              <a:latin typeface="+mn-lt"/>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402FBDEF-C477-49E7-91DB-1D031311B761}" type="slidenum">
              <a:rPr lang="it-IT"/>
              <a:pPr>
                <a:defRPr/>
              </a:pPr>
              <a:t>57</a:t>
            </a:fld>
            <a:endParaRPr lang="it-IT"/>
          </a:p>
        </p:txBody>
      </p:sp>
      <p:pic>
        <p:nvPicPr>
          <p:cNvPr id="8192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2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192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9" name="CasellaDiTesto 8"/>
          <p:cNvSpPr txBox="1"/>
          <p:nvPr/>
        </p:nvSpPr>
        <p:spPr>
          <a:xfrm>
            <a:off x="684213" y="1628775"/>
            <a:ext cx="6983412" cy="4339650"/>
          </a:xfrm>
          <a:prstGeom prst="rect">
            <a:avLst/>
          </a:prstGeom>
          <a:noFill/>
        </p:spPr>
        <p:txBody>
          <a:bodyPr>
            <a:spAutoFit/>
          </a:bodyPr>
          <a:lstStyle/>
          <a:p>
            <a:pPr algn="ctr"/>
            <a:endParaRPr lang="it-IT" sz="3200" i="1" dirty="0" smtClean="0">
              <a:solidFill>
                <a:schemeClr val="tx2">
                  <a:lumMod val="50000"/>
                </a:schemeClr>
              </a:solidFill>
              <a:latin typeface="+mn-lt"/>
            </a:endParaRPr>
          </a:p>
          <a:p>
            <a:pPr algn="ctr"/>
            <a:r>
              <a:rPr lang="it-IT" sz="3200" i="1" dirty="0" smtClean="0">
                <a:solidFill>
                  <a:schemeClr val="tx2">
                    <a:lumMod val="50000"/>
                  </a:schemeClr>
                </a:solidFill>
                <a:latin typeface="+mn-lt"/>
              </a:rPr>
              <a:t>Le osservazioni hanno confermato le evidenze emerse dall’analisi dei dati dei questionari somministrati a docenti e studenti e dai focus </a:t>
            </a:r>
            <a:r>
              <a:rPr lang="it-IT" sz="3200" i="1" dirty="0" err="1" smtClean="0">
                <a:solidFill>
                  <a:schemeClr val="tx2">
                    <a:lumMod val="50000"/>
                  </a:schemeClr>
                </a:solidFill>
                <a:latin typeface="+mn-lt"/>
              </a:rPr>
              <a:t>group</a:t>
            </a:r>
            <a:r>
              <a:rPr lang="it-IT" sz="3200" i="1" dirty="0" smtClean="0">
                <a:solidFill>
                  <a:schemeClr val="tx2">
                    <a:lumMod val="50000"/>
                  </a:schemeClr>
                </a:solidFill>
                <a:latin typeface="+mn-lt"/>
              </a:rPr>
              <a:t>.</a:t>
            </a:r>
          </a:p>
          <a:p>
            <a:pPr algn="ctr"/>
            <a:endParaRPr lang="it-IT" sz="3200" dirty="0" smtClean="0">
              <a:latin typeface="+mn-lt"/>
              <a:ea typeface="Arial Unicode MS" pitchFamily="34" charset="-128"/>
              <a:cs typeface="Arial Unicode MS" pitchFamily="34" charset="-128"/>
            </a:endParaRPr>
          </a:p>
          <a:p>
            <a:endParaRPr lang="it-IT" sz="2800" dirty="0" smtClean="0">
              <a:latin typeface="+mn-lt"/>
              <a:ea typeface="Arial Unicode MS" pitchFamily="34" charset="-128"/>
              <a:cs typeface="Arial Unicode MS" pitchFamily="34" charset="-128"/>
            </a:endParaRPr>
          </a:p>
          <a:p>
            <a:endParaRPr lang="it-IT" sz="2800" dirty="0" smtClean="0">
              <a:latin typeface="+mn-lt"/>
              <a:ea typeface="Arial Unicode MS" pitchFamily="34" charset="-128"/>
              <a:cs typeface="Arial Unicode MS" pitchFamily="34" charset="-128"/>
            </a:endParaRPr>
          </a:p>
          <a:p>
            <a:endParaRPr lang="it-IT" sz="2800" dirty="0" smtClean="0">
              <a:latin typeface="+mn-lt"/>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402FBDEF-C477-49E7-91DB-1D031311B761}" type="slidenum">
              <a:rPr lang="it-IT"/>
              <a:pPr>
                <a:defRPr/>
              </a:pPr>
              <a:t>58</a:t>
            </a:fld>
            <a:endParaRPr lang="it-IT"/>
          </a:p>
        </p:txBody>
      </p:sp>
      <p:pic>
        <p:nvPicPr>
          <p:cNvPr id="8192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2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192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9" name="CasellaDiTesto 8"/>
          <p:cNvSpPr txBox="1"/>
          <p:nvPr/>
        </p:nvSpPr>
        <p:spPr>
          <a:xfrm>
            <a:off x="684213" y="1628775"/>
            <a:ext cx="6983412" cy="4893647"/>
          </a:xfrm>
          <a:prstGeom prst="rect">
            <a:avLst/>
          </a:prstGeom>
          <a:noFill/>
        </p:spPr>
        <p:txBody>
          <a:bodyPr wrap="square">
            <a:spAutoFit/>
          </a:bodyPr>
          <a:lstStyle/>
          <a:p>
            <a:r>
              <a:rPr lang="it-IT" sz="2400" i="1" dirty="0" smtClean="0">
                <a:solidFill>
                  <a:schemeClr val="tx2">
                    <a:lumMod val="50000"/>
                  </a:schemeClr>
                </a:solidFill>
                <a:latin typeface="+mn-lt"/>
              </a:rPr>
              <a:t>Nelle scuole:</a:t>
            </a:r>
          </a:p>
          <a:p>
            <a:pPr algn="just">
              <a:buBlip>
                <a:blip r:embed="rId6"/>
              </a:buBlip>
            </a:pPr>
            <a:r>
              <a:rPr lang="it-IT" sz="2400" i="1" dirty="0" smtClean="0">
                <a:solidFill>
                  <a:schemeClr val="tx2">
                    <a:lumMod val="50000"/>
                  </a:schemeClr>
                </a:solidFill>
                <a:latin typeface="+mn-lt"/>
              </a:rPr>
              <a:t> I docenti utilizzano prevalentemente la lezione frontale</a:t>
            </a:r>
          </a:p>
          <a:p>
            <a:pPr algn="just">
              <a:buBlip>
                <a:blip r:embed="rId6"/>
              </a:buBlip>
            </a:pPr>
            <a:endParaRPr lang="it-IT" sz="2400" i="1" dirty="0" smtClean="0">
              <a:solidFill>
                <a:schemeClr val="tx2">
                  <a:lumMod val="50000"/>
                </a:schemeClr>
              </a:solidFill>
              <a:latin typeface="+mn-lt"/>
            </a:endParaRPr>
          </a:p>
          <a:p>
            <a:pPr lvl="0" algn="just">
              <a:buBlip>
                <a:blip r:embed="rId6"/>
              </a:buBlip>
            </a:pPr>
            <a:r>
              <a:rPr lang="it-IT" sz="2400" i="1" dirty="0" smtClean="0">
                <a:solidFill>
                  <a:schemeClr val="tx2">
                    <a:lumMod val="50000"/>
                  </a:schemeClr>
                </a:solidFill>
                <a:latin typeface="+mn-lt"/>
              </a:rPr>
              <a:t>Non tutti gli alunni seguono le spiegazioni, alcuni si distraggono o parlano con i compagni</a:t>
            </a:r>
          </a:p>
          <a:p>
            <a:pPr lvl="0" algn="just">
              <a:buBlip>
                <a:blip r:embed="rId6"/>
              </a:buBlip>
            </a:pPr>
            <a:endParaRPr lang="it-IT" sz="2400" i="1" dirty="0" smtClean="0">
              <a:solidFill>
                <a:schemeClr val="tx2">
                  <a:lumMod val="50000"/>
                </a:schemeClr>
              </a:solidFill>
              <a:latin typeface="+mn-lt"/>
            </a:endParaRPr>
          </a:p>
          <a:p>
            <a:pPr lvl="0" algn="just">
              <a:buBlip>
                <a:blip r:embed="rId6"/>
              </a:buBlip>
            </a:pPr>
            <a:r>
              <a:rPr lang="it-IT" sz="2400" i="1" dirty="0" smtClean="0">
                <a:solidFill>
                  <a:schemeClr val="tx2">
                    <a:lumMod val="50000"/>
                  </a:schemeClr>
                </a:solidFill>
                <a:latin typeface="+mn-lt"/>
              </a:rPr>
              <a:t>I docenti cercano sempre di coinvolgere tutta la classe, ma non sempre ci riescono</a:t>
            </a:r>
          </a:p>
          <a:p>
            <a:pPr lvl="0" algn="just">
              <a:buBlip>
                <a:blip r:embed="rId6"/>
              </a:buBlip>
            </a:pPr>
            <a:endParaRPr lang="it-IT" sz="2400" i="1" dirty="0" smtClean="0">
              <a:solidFill>
                <a:schemeClr val="tx2">
                  <a:lumMod val="50000"/>
                </a:schemeClr>
              </a:solidFill>
              <a:latin typeface="+mn-lt"/>
            </a:endParaRPr>
          </a:p>
          <a:p>
            <a:pPr lvl="0" algn="just">
              <a:buBlip>
                <a:blip r:embed="rId6"/>
              </a:buBlip>
            </a:pPr>
            <a:r>
              <a:rPr lang="it-IT" sz="2400" i="1" dirty="0" smtClean="0">
                <a:solidFill>
                  <a:schemeClr val="tx2">
                    <a:lumMod val="50000"/>
                  </a:schemeClr>
                </a:solidFill>
                <a:latin typeface="+mn-lt"/>
              </a:rPr>
              <a:t>Gli alunni non intervengono quasi mai spontaneamente con osservazioni pertinenti durante la lezione</a:t>
            </a:r>
            <a:endParaRPr lang="it-IT" sz="2800" i="1" dirty="0" smtClean="0">
              <a:solidFill>
                <a:schemeClr val="tx2">
                  <a:lumMod val="50000"/>
                </a:schemeClr>
              </a:solidFill>
              <a:latin typeface="+mn-lt"/>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402FBDEF-C477-49E7-91DB-1D031311B761}" type="slidenum">
              <a:rPr lang="it-IT"/>
              <a:pPr>
                <a:defRPr/>
              </a:pPr>
              <a:t>59</a:t>
            </a:fld>
            <a:endParaRPr lang="it-IT"/>
          </a:p>
        </p:txBody>
      </p:sp>
      <p:pic>
        <p:nvPicPr>
          <p:cNvPr id="8192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2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192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9" name="CasellaDiTesto 8"/>
          <p:cNvSpPr txBox="1"/>
          <p:nvPr/>
        </p:nvSpPr>
        <p:spPr>
          <a:xfrm>
            <a:off x="684213" y="1628775"/>
            <a:ext cx="6983412" cy="5878532"/>
          </a:xfrm>
          <a:prstGeom prst="rect">
            <a:avLst/>
          </a:prstGeom>
          <a:noFill/>
        </p:spPr>
        <p:txBody>
          <a:bodyPr>
            <a:spAutoFit/>
          </a:bodyPr>
          <a:lstStyle/>
          <a:p>
            <a:r>
              <a:rPr lang="it-IT" sz="2400" i="1" dirty="0" smtClean="0">
                <a:solidFill>
                  <a:schemeClr val="tx2">
                    <a:lumMod val="50000"/>
                  </a:schemeClr>
                </a:solidFill>
                <a:latin typeface="+mn-lt"/>
              </a:rPr>
              <a:t>Nei CFP</a:t>
            </a:r>
          </a:p>
          <a:p>
            <a:endParaRPr lang="it-IT" sz="2400" i="1" dirty="0" smtClean="0">
              <a:solidFill>
                <a:schemeClr val="tx2">
                  <a:lumMod val="50000"/>
                </a:schemeClr>
              </a:solidFill>
              <a:latin typeface="+mn-lt"/>
            </a:endParaRPr>
          </a:p>
          <a:p>
            <a:pPr lvl="0">
              <a:buBlip>
                <a:blip r:embed="rId6"/>
              </a:buBlip>
            </a:pPr>
            <a:r>
              <a:rPr lang="it-IT" sz="2400" i="1" dirty="0" smtClean="0">
                <a:solidFill>
                  <a:schemeClr val="tx2">
                    <a:lumMod val="50000"/>
                  </a:schemeClr>
                </a:solidFill>
                <a:latin typeface="+mn-lt"/>
              </a:rPr>
              <a:t>gli allievi non seguono gli interventi dei compagni</a:t>
            </a:r>
          </a:p>
          <a:p>
            <a:pPr lvl="0">
              <a:buBlip>
                <a:blip r:embed="rId6"/>
              </a:buBlip>
            </a:pPr>
            <a:endParaRPr lang="it-IT" sz="2400" i="1" dirty="0" smtClean="0">
              <a:solidFill>
                <a:schemeClr val="tx2">
                  <a:lumMod val="50000"/>
                </a:schemeClr>
              </a:solidFill>
              <a:latin typeface="+mn-lt"/>
            </a:endParaRPr>
          </a:p>
          <a:p>
            <a:pPr lvl="0">
              <a:buBlip>
                <a:blip r:embed="rId6"/>
              </a:buBlip>
            </a:pPr>
            <a:r>
              <a:rPr lang="it-IT" sz="2400" i="1" dirty="0" smtClean="0">
                <a:solidFill>
                  <a:schemeClr val="tx2">
                    <a:lumMod val="50000"/>
                  </a:schemeClr>
                </a:solidFill>
                <a:latin typeface="+mn-lt"/>
              </a:rPr>
              <a:t>gli allievi partecipano con più interesse durante le lezioni di materie professionali</a:t>
            </a:r>
          </a:p>
          <a:p>
            <a:pPr lvl="0">
              <a:buBlip>
                <a:blip r:embed="rId6"/>
              </a:buBlip>
            </a:pPr>
            <a:endParaRPr lang="it-IT" sz="2400" i="1" dirty="0" smtClean="0">
              <a:solidFill>
                <a:schemeClr val="tx2">
                  <a:lumMod val="50000"/>
                </a:schemeClr>
              </a:solidFill>
              <a:latin typeface="+mn-lt"/>
            </a:endParaRPr>
          </a:p>
          <a:p>
            <a:pPr lvl="0">
              <a:buBlip>
                <a:blip r:embed="rId6"/>
              </a:buBlip>
            </a:pPr>
            <a:r>
              <a:rPr lang="it-IT" sz="2400" i="1" dirty="0" smtClean="0">
                <a:solidFill>
                  <a:schemeClr val="tx2">
                    <a:lumMod val="50000"/>
                  </a:schemeClr>
                </a:solidFill>
                <a:latin typeface="+mn-lt"/>
              </a:rPr>
              <a:t>i formatori spesso fanno riferimento alla vita quotidiana con esempi per coinvolgere gli studenti</a:t>
            </a:r>
          </a:p>
          <a:p>
            <a:pPr lvl="0">
              <a:buBlip>
                <a:blip r:embed="rId6"/>
              </a:buBlip>
            </a:pPr>
            <a:endParaRPr lang="it-IT" sz="2400" i="1" dirty="0" smtClean="0">
              <a:solidFill>
                <a:schemeClr val="tx2">
                  <a:lumMod val="50000"/>
                </a:schemeClr>
              </a:solidFill>
              <a:latin typeface="+mn-lt"/>
            </a:endParaRPr>
          </a:p>
          <a:p>
            <a:pPr lvl="0">
              <a:buBlip>
                <a:blip r:embed="rId6"/>
              </a:buBlip>
            </a:pPr>
            <a:r>
              <a:rPr lang="it-IT" sz="2400" i="1" dirty="0" smtClean="0">
                <a:solidFill>
                  <a:schemeClr val="tx2">
                    <a:lumMod val="50000"/>
                  </a:schemeClr>
                </a:solidFill>
                <a:latin typeface="+mn-lt"/>
              </a:rPr>
              <a:t>i formatori coinvolgono quasi tutti gli studenti</a:t>
            </a:r>
          </a:p>
          <a:p>
            <a:endParaRPr lang="it-IT" sz="2800" dirty="0" smtClean="0">
              <a:latin typeface="+mn-lt"/>
              <a:ea typeface="Arial Unicode MS" pitchFamily="34" charset="-128"/>
              <a:cs typeface="Arial Unicode MS" pitchFamily="34" charset="-128"/>
            </a:endParaRPr>
          </a:p>
          <a:p>
            <a:endParaRPr lang="it-IT" sz="2800" dirty="0" smtClean="0">
              <a:latin typeface="+mn-lt"/>
              <a:ea typeface="Arial Unicode MS" pitchFamily="34" charset="-128"/>
              <a:cs typeface="Arial Unicode MS" pitchFamily="34" charset="-128"/>
            </a:endParaRPr>
          </a:p>
          <a:p>
            <a:endParaRPr lang="it-IT" sz="2800" dirty="0" smtClean="0">
              <a:latin typeface="+mn-lt"/>
              <a:ea typeface="Arial Unicode MS" pitchFamily="34" charset="-128"/>
              <a:cs typeface="Arial Unicode MS" pitchFamily="34" charset="-128"/>
            </a:endParaRPr>
          </a:p>
          <a:p>
            <a:endParaRPr lang="it-IT" sz="2800" dirty="0" smtClean="0">
              <a:latin typeface="+mn-lt"/>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normAutofit fontScale="92500" lnSpcReduction="20000"/>
          </a:bodyPr>
          <a:lstStyle/>
          <a:p>
            <a:pPr algn="ctr">
              <a:buNone/>
            </a:pPr>
            <a:r>
              <a:rPr lang="it-IT" sz="4000" i="1" dirty="0" smtClean="0">
                <a:solidFill>
                  <a:schemeClr val="tx2">
                    <a:lumMod val="50000"/>
                  </a:schemeClr>
                </a:solidFill>
              </a:rPr>
              <a:t>Il kit è costituito da:</a:t>
            </a:r>
          </a:p>
          <a:p>
            <a:pPr algn="just">
              <a:buFont typeface="Wingdings" pitchFamily="2" charset="2"/>
              <a:buChar char="§"/>
            </a:pPr>
            <a:r>
              <a:rPr lang="it-IT" sz="4000" i="1" dirty="0" smtClean="0">
                <a:solidFill>
                  <a:schemeClr val="tx2">
                    <a:lumMod val="50000"/>
                  </a:schemeClr>
                </a:solidFill>
              </a:rPr>
              <a:t>Linee Guida per la valutazione della relazione tra insegnamenti e apprendimenti</a:t>
            </a:r>
          </a:p>
          <a:p>
            <a:pPr algn="just">
              <a:buFont typeface="Wingdings" pitchFamily="2" charset="2"/>
              <a:buChar char="§"/>
            </a:pPr>
            <a:r>
              <a:rPr lang="it-IT" sz="4000" i="1" dirty="0" smtClean="0">
                <a:solidFill>
                  <a:schemeClr val="tx2">
                    <a:lumMod val="50000"/>
                  </a:schemeClr>
                </a:solidFill>
              </a:rPr>
              <a:t>Questionari</a:t>
            </a:r>
          </a:p>
          <a:p>
            <a:pPr algn="just">
              <a:buFont typeface="Wingdings" pitchFamily="2" charset="2"/>
              <a:buChar char="§"/>
            </a:pPr>
            <a:r>
              <a:rPr lang="it-IT" sz="4000" i="1" dirty="0" smtClean="0">
                <a:solidFill>
                  <a:schemeClr val="tx2">
                    <a:lumMod val="50000"/>
                  </a:schemeClr>
                </a:solidFill>
              </a:rPr>
              <a:t>Schede di osservazioni di classe</a:t>
            </a:r>
          </a:p>
          <a:p>
            <a:pPr algn="just">
              <a:buFont typeface="Wingdings" pitchFamily="2" charset="2"/>
              <a:buChar char="§"/>
            </a:pPr>
            <a:r>
              <a:rPr lang="it-IT" sz="4000" i="1" dirty="0" smtClean="0">
                <a:solidFill>
                  <a:schemeClr val="tx2">
                    <a:lumMod val="50000"/>
                  </a:schemeClr>
                </a:solidFill>
              </a:rPr>
              <a:t>Metodiche </a:t>
            </a:r>
          </a:p>
          <a:p>
            <a:pPr algn="just">
              <a:buFont typeface="Wingdings" pitchFamily="2" charset="2"/>
              <a:buChar char="§"/>
            </a:pPr>
            <a:r>
              <a:rPr lang="it-IT" sz="4000" i="1" dirty="0" smtClean="0">
                <a:solidFill>
                  <a:schemeClr val="tx2">
                    <a:lumMod val="50000"/>
                  </a:schemeClr>
                </a:solidFill>
              </a:rPr>
              <a:t>Sito www.progettovaleria.eu</a:t>
            </a:r>
          </a:p>
          <a:p>
            <a:pPr algn="just">
              <a:buFont typeface="Wingdings" pitchFamily="2" charset="2"/>
              <a:buChar char="§"/>
            </a:pPr>
            <a:endParaRPr lang="it-IT" sz="4000" i="1" dirty="0" smtClean="0">
              <a:solidFill>
                <a:schemeClr val="tx2">
                  <a:lumMod val="75000"/>
                </a:schemeClr>
              </a:solidFill>
            </a:endParaRP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6</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graphicFrame>
        <p:nvGraphicFramePr>
          <p:cNvPr id="9" name="Segnaposto contenuto 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797DC876-DF63-4FD8-A20D-2349B4B32DA0}" type="slidenum">
              <a:rPr lang="it-IT"/>
              <a:pPr>
                <a:defRPr/>
              </a:pPr>
              <a:t>60</a:t>
            </a:fld>
            <a:endParaRPr lang="it-IT"/>
          </a:p>
        </p:txBody>
      </p:sp>
      <p:pic>
        <p:nvPicPr>
          <p:cNvPr id="44038" name="Immagine 1"/>
          <p:cNvPicPr>
            <a:picLocks noChangeAspect="1" noChangeArrowheads="1"/>
          </p:cNvPicPr>
          <p:nvPr/>
        </p:nvPicPr>
        <p:blipFill>
          <a:blip r:embed="rId8" cstate="print"/>
          <a:srcRect/>
          <a:stretch>
            <a:fillRect/>
          </a:stretch>
        </p:blipFill>
        <p:spPr bwMode="auto">
          <a:xfrm>
            <a:off x="500063" y="571500"/>
            <a:ext cx="1312862" cy="684213"/>
          </a:xfrm>
          <a:prstGeom prst="rect">
            <a:avLst/>
          </a:prstGeom>
          <a:noFill/>
          <a:ln w="9525">
            <a:noFill/>
            <a:miter lim="800000"/>
            <a:headEnd/>
            <a:tailEnd/>
          </a:ln>
        </p:spPr>
      </p:pic>
      <p:pic>
        <p:nvPicPr>
          <p:cNvPr id="44039" name="Immagine 2"/>
          <p:cNvPicPr>
            <a:picLocks noChangeAspect="1" noChangeArrowheads="1"/>
          </p:cNvPicPr>
          <p:nvPr/>
        </p:nvPicPr>
        <p:blipFill>
          <a:blip r:embed="rId9" cstate="print"/>
          <a:srcRect/>
          <a:stretch>
            <a:fillRect/>
          </a:stretch>
        </p:blipFill>
        <p:spPr bwMode="auto">
          <a:xfrm>
            <a:off x="1825625" y="919163"/>
            <a:ext cx="611188" cy="357187"/>
          </a:xfrm>
          <a:prstGeom prst="rect">
            <a:avLst/>
          </a:prstGeom>
          <a:noFill/>
          <a:ln w="9525">
            <a:noFill/>
            <a:miter lim="800000"/>
            <a:headEnd/>
            <a:tailEnd/>
          </a:ln>
        </p:spPr>
      </p:pic>
      <p:pic>
        <p:nvPicPr>
          <p:cNvPr id="44040" name="Immagine 3"/>
          <p:cNvPicPr>
            <a:picLocks noChangeAspect="1" noChangeArrowheads="1"/>
          </p:cNvPicPr>
          <p:nvPr/>
        </p:nvPicPr>
        <p:blipFill>
          <a:blip r:embed="rId10"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402FBDEF-C477-49E7-91DB-1D031311B761}" type="slidenum">
              <a:rPr lang="it-IT"/>
              <a:pPr>
                <a:defRPr/>
              </a:pPr>
              <a:t>61</a:t>
            </a:fld>
            <a:endParaRPr lang="it-IT"/>
          </a:p>
        </p:txBody>
      </p:sp>
      <p:pic>
        <p:nvPicPr>
          <p:cNvPr id="8192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2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192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9" name="CasellaDiTesto 8"/>
          <p:cNvSpPr txBox="1"/>
          <p:nvPr/>
        </p:nvSpPr>
        <p:spPr>
          <a:xfrm>
            <a:off x="684213" y="1628775"/>
            <a:ext cx="6983412" cy="4647426"/>
          </a:xfrm>
          <a:prstGeom prst="rect">
            <a:avLst/>
          </a:prstGeom>
          <a:noFill/>
        </p:spPr>
        <p:txBody>
          <a:bodyPr>
            <a:spAutoFit/>
          </a:bodyPr>
          <a:lstStyle/>
          <a:p>
            <a:pPr algn="just"/>
            <a:r>
              <a:rPr lang="it-IT" sz="2400" i="1" dirty="0" smtClean="0">
                <a:solidFill>
                  <a:schemeClr val="tx2">
                    <a:lumMod val="50000"/>
                  </a:schemeClr>
                </a:solidFill>
                <a:latin typeface="+mn-lt"/>
              </a:rPr>
              <a:t>Alcune delle scuole partner hanno sperimentato l’ </a:t>
            </a:r>
            <a:r>
              <a:rPr lang="it-IT" sz="2400" i="1" dirty="0" err="1" smtClean="0">
                <a:solidFill>
                  <a:schemeClr val="tx2">
                    <a:lumMod val="50000"/>
                  </a:schemeClr>
                </a:solidFill>
                <a:latin typeface="+mn-lt"/>
              </a:rPr>
              <a:t>audit</a:t>
            </a:r>
            <a:r>
              <a:rPr lang="it-IT" sz="2400" i="1" dirty="0" smtClean="0">
                <a:solidFill>
                  <a:schemeClr val="tx2">
                    <a:lumMod val="50000"/>
                  </a:schemeClr>
                </a:solidFill>
                <a:latin typeface="+mn-lt"/>
              </a:rPr>
              <a:t> “ridotto” ad alcuni ambiti ed ad alcuni descrittori delle “Aree di qualità”.</a:t>
            </a:r>
          </a:p>
          <a:p>
            <a:pPr algn="just"/>
            <a:endParaRPr lang="it-IT" sz="2400" i="1" dirty="0" smtClean="0">
              <a:solidFill>
                <a:schemeClr val="tx2">
                  <a:lumMod val="50000"/>
                </a:schemeClr>
              </a:solidFill>
              <a:latin typeface="+mn-lt"/>
            </a:endParaRPr>
          </a:p>
          <a:p>
            <a:pPr algn="just"/>
            <a:r>
              <a:rPr lang="it-IT" sz="2400" i="1" dirty="0" smtClean="0">
                <a:solidFill>
                  <a:schemeClr val="tx2">
                    <a:lumMod val="50000"/>
                  </a:schemeClr>
                </a:solidFill>
                <a:latin typeface="+mn-lt"/>
              </a:rPr>
              <a:t>Questa scelta deriva dalla difficoltà per le scuole di riferirsi, come prima esperienza,  a tutti gli ambiti e a tutti i descrittori.</a:t>
            </a:r>
          </a:p>
          <a:p>
            <a:pPr algn="just"/>
            <a:endParaRPr lang="it-IT" sz="2400" i="1" dirty="0" smtClean="0">
              <a:solidFill>
                <a:schemeClr val="tx2">
                  <a:lumMod val="50000"/>
                </a:schemeClr>
              </a:solidFill>
              <a:latin typeface="+mn-lt"/>
            </a:endParaRPr>
          </a:p>
          <a:p>
            <a:pPr algn="just"/>
            <a:r>
              <a:rPr lang="it-IT" sz="2400" i="1" dirty="0" smtClean="0">
                <a:solidFill>
                  <a:schemeClr val="tx2">
                    <a:lumMod val="50000"/>
                  </a:schemeClr>
                </a:solidFill>
                <a:latin typeface="+mn-lt"/>
              </a:rPr>
              <a:t>I risultati degli </a:t>
            </a:r>
            <a:r>
              <a:rPr lang="it-IT" sz="2400" i="1" dirty="0" err="1" smtClean="0">
                <a:solidFill>
                  <a:schemeClr val="tx2">
                    <a:lumMod val="50000"/>
                  </a:schemeClr>
                </a:solidFill>
                <a:latin typeface="+mn-lt"/>
              </a:rPr>
              <a:t>audit</a:t>
            </a:r>
            <a:r>
              <a:rPr lang="it-IT" sz="2400" i="1" dirty="0" smtClean="0">
                <a:solidFill>
                  <a:schemeClr val="tx2">
                    <a:lumMod val="50000"/>
                  </a:schemeClr>
                </a:solidFill>
                <a:latin typeface="+mn-lt"/>
              </a:rPr>
              <a:t> sono stati differenti da scuola a scuola, ogni istituzione scolastica ha individuato i propri punti forti e punti deboli.</a:t>
            </a:r>
          </a:p>
          <a:p>
            <a:pPr algn="ctr">
              <a:defRPr/>
            </a:pPr>
            <a:r>
              <a:rPr lang="it-IT" sz="3200" dirty="0" smtClean="0">
                <a:latin typeface="+mn-lt"/>
                <a:ea typeface="Arial Unicode MS" pitchFamily="34" charset="-128"/>
                <a:cs typeface="Arial Unicode MS" pitchFamily="34" charset="-128"/>
              </a:rPr>
              <a:t>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402FBDEF-C477-49E7-91DB-1D031311B761}" type="slidenum">
              <a:rPr lang="it-IT"/>
              <a:pPr>
                <a:defRPr/>
              </a:pPr>
              <a:t>62</a:t>
            </a:fld>
            <a:endParaRPr lang="it-IT"/>
          </a:p>
        </p:txBody>
      </p:sp>
      <p:pic>
        <p:nvPicPr>
          <p:cNvPr id="8192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2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192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9" name="CasellaDiTesto 8"/>
          <p:cNvSpPr txBox="1"/>
          <p:nvPr/>
        </p:nvSpPr>
        <p:spPr>
          <a:xfrm>
            <a:off x="684213" y="1628775"/>
            <a:ext cx="6983412" cy="3662541"/>
          </a:xfrm>
          <a:prstGeom prst="rect">
            <a:avLst/>
          </a:prstGeom>
          <a:noFill/>
        </p:spPr>
        <p:txBody>
          <a:bodyPr>
            <a:spAutoFit/>
          </a:bodyPr>
          <a:lstStyle/>
          <a:p>
            <a:pPr algn="just"/>
            <a:r>
              <a:rPr lang="it-IT" sz="2400" i="1" dirty="0" smtClean="0">
                <a:solidFill>
                  <a:schemeClr val="tx2">
                    <a:lumMod val="50000"/>
                  </a:schemeClr>
                </a:solidFill>
                <a:latin typeface="+mn-lt"/>
              </a:rPr>
              <a:t>L’aggregazione dei dati dei diversi </a:t>
            </a:r>
            <a:r>
              <a:rPr lang="it-IT" sz="2400" i="1" dirty="0" err="1" smtClean="0">
                <a:solidFill>
                  <a:schemeClr val="tx2">
                    <a:lumMod val="50000"/>
                  </a:schemeClr>
                </a:solidFill>
                <a:latin typeface="+mn-lt"/>
              </a:rPr>
              <a:t>audit</a:t>
            </a:r>
            <a:r>
              <a:rPr lang="it-IT" sz="2400" i="1" dirty="0" smtClean="0">
                <a:solidFill>
                  <a:schemeClr val="tx2">
                    <a:lumMod val="50000"/>
                  </a:schemeClr>
                </a:solidFill>
                <a:latin typeface="+mn-lt"/>
              </a:rPr>
              <a:t> ha messo in evidenza che l’area dove è necessario attivare più azioni di miglioramento è </a:t>
            </a:r>
          </a:p>
          <a:p>
            <a:pPr algn="just"/>
            <a:r>
              <a:rPr lang="it-IT" sz="2400" i="1" dirty="0" smtClean="0">
                <a:solidFill>
                  <a:schemeClr val="tx2">
                    <a:lumMod val="50000"/>
                  </a:schemeClr>
                </a:solidFill>
                <a:latin typeface="+mn-lt"/>
              </a:rPr>
              <a:t>“Risultati dell’ apprendimenti ed esiti</a:t>
            </a:r>
            <a:r>
              <a:rPr lang="it-IT" sz="3200" i="1" dirty="0" smtClean="0">
                <a:solidFill>
                  <a:schemeClr val="tx2">
                    <a:lumMod val="50000"/>
                  </a:schemeClr>
                </a:solidFill>
              </a:rPr>
              <a:t>”</a:t>
            </a:r>
          </a:p>
          <a:p>
            <a:pPr algn="just"/>
            <a:endParaRPr lang="it-IT" sz="3200" dirty="0" smtClean="0"/>
          </a:p>
          <a:p>
            <a:pPr algn="just"/>
            <a:endParaRPr lang="it-IT" sz="3200" dirty="0" smtClean="0"/>
          </a:p>
          <a:p>
            <a:pPr algn="just"/>
            <a:endParaRPr lang="it-IT" sz="3200" dirty="0" smtClean="0"/>
          </a:p>
          <a:p>
            <a:pPr algn="ctr">
              <a:defRPr/>
            </a:pPr>
            <a:r>
              <a:rPr lang="it-IT" sz="3200" dirty="0" smtClean="0">
                <a:latin typeface="+mn-lt"/>
                <a:ea typeface="Arial Unicode MS" pitchFamily="34" charset="-128"/>
                <a:cs typeface="Arial Unicode MS" pitchFamily="34" charset="-128"/>
              </a:rPr>
              <a:t>  </a:t>
            </a:r>
          </a:p>
        </p:txBody>
      </p:sp>
      <p:graphicFrame>
        <p:nvGraphicFramePr>
          <p:cNvPr id="10" name="Grafico 9"/>
          <p:cNvGraphicFramePr/>
          <p:nvPr/>
        </p:nvGraphicFramePr>
        <p:xfrm>
          <a:off x="1115616" y="3356992"/>
          <a:ext cx="6120130" cy="261572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graphicFrame>
        <p:nvGraphicFramePr>
          <p:cNvPr id="9" name="Segnaposto contenuto 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797DC876-DF63-4FD8-A20D-2349B4B32DA0}" type="slidenum">
              <a:rPr lang="it-IT"/>
              <a:pPr>
                <a:defRPr/>
              </a:pPr>
              <a:t>63</a:t>
            </a:fld>
            <a:endParaRPr lang="it-IT"/>
          </a:p>
        </p:txBody>
      </p:sp>
      <p:pic>
        <p:nvPicPr>
          <p:cNvPr id="44038" name="Immagine 1"/>
          <p:cNvPicPr>
            <a:picLocks noChangeAspect="1" noChangeArrowheads="1"/>
          </p:cNvPicPr>
          <p:nvPr/>
        </p:nvPicPr>
        <p:blipFill>
          <a:blip r:embed="rId8" cstate="print"/>
          <a:srcRect/>
          <a:stretch>
            <a:fillRect/>
          </a:stretch>
        </p:blipFill>
        <p:spPr bwMode="auto">
          <a:xfrm>
            <a:off x="500063" y="571500"/>
            <a:ext cx="1312862" cy="684213"/>
          </a:xfrm>
          <a:prstGeom prst="rect">
            <a:avLst/>
          </a:prstGeom>
          <a:noFill/>
          <a:ln w="9525">
            <a:noFill/>
            <a:miter lim="800000"/>
            <a:headEnd/>
            <a:tailEnd/>
          </a:ln>
        </p:spPr>
      </p:pic>
      <p:pic>
        <p:nvPicPr>
          <p:cNvPr id="44039" name="Immagine 2"/>
          <p:cNvPicPr>
            <a:picLocks noChangeAspect="1" noChangeArrowheads="1"/>
          </p:cNvPicPr>
          <p:nvPr/>
        </p:nvPicPr>
        <p:blipFill>
          <a:blip r:embed="rId9" cstate="print"/>
          <a:srcRect/>
          <a:stretch>
            <a:fillRect/>
          </a:stretch>
        </p:blipFill>
        <p:spPr bwMode="auto">
          <a:xfrm>
            <a:off x="1825625" y="919163"/>
            <a:ext cx="611188" cy="357187"/>
          </a:xfrm>
          <a:prstGeom prst="rect">
            <a:avLst/>
          </a:prstGeom>
          <a:noFill/>
          <a:ln w="9525">
            <a:noFill/>
            <a:miter lim="800000"/>
            <a:headEnd/>
            <a:tailEnd/>
          </a:ln>
        </p:spPr>
      </p:pic>
      <p:pic>
        <p:nvPicPr>
          <p:cNvPr id="44040" name="Immagine 3"/>
          <p:cNvPicPr>
            <a:picLocks noChangeAspect="1" noChangeArrowheads="1"/>
          </p:cNvPicPr>
          <p:nvPr/>
        </p:nvPicPr>
        <p:blipFill>
          <a:blip r:embed="rId10"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11267" name="Segnaposto piè di pagina 4"/>
          <p:cNvSpPr>
            <a:spLocks noGrp="1"/>
          </p:cNvSpPr>
          <p:nvPr>
            <p:ph type="ftr" sz="quarter" idx="11"/>
          </p:nvPr>
        </p:nvSpPr>
        <p:spPr bwMode="auto">
          <a:xfrm>
            <a:off x="914400" y="6172200"/>
            <a:ext cx="7689850" cy="457200"/>
          </a:xfrm>
          <a:ln>
            <a:miter lim="800000"/>
            <a:headEnd/>
            <a:tailEnd/>
          </a:ln>
        </p:spPr>
        <p:txBody>
          <a:bodyPr wrap="square" numCol="1" compatLnSpc="1">
            <a:prstTxWarp prst="textNoShape">
              <a:avLst/>
            </a:prstTxWarp>
          </a:bodyPr>
          <a:lstStyle/>
          <a:p>
            <a:pPr>
              <a:defRPr/>
            </a:pPr>
            <a:r>
              <a:rPr lang="it-IT" dirty="0"/>
              <a:t>LLP-LDV-TOI-09-IT-0448     </a:t>
            </a:r>
            <a:r>
              <a:rPr lang="it-IT" dirty="0" err="1"/>
              <a:t>ValeRIA</a:t>
            </a:r>
            <a:r>
              <a:rPr lang="it-IT" dirty="0"/>
              <a:t>                                Lia </a:t>
            </a:r>
            <a:r>
              <a:rPr lang="it-IT" dirty="0" err="1"/>
              <a:t>Maida</a:t>
            </a:r>
            <a:r>
              <a:rPr lang="it-IT" dirty="0"/>
              <a:t>    </a:t>
            </a:r>
          </a:p>
        </p:txBody>
      </p:sp>
      <p:sp>
        <p:nvSpPr>
          <p:cNvPr id="6" name="Segnaposto numero diapositiva 5"/>
          <p:cNvSpPr>
            <a:spLocks noGrp="1"/>
          </p:cNvSpPr>
          <p:nvPr>
            <p:ph type="sldNum" sz="quarter" idx="12"/>
          </p:nvPr>
        </p:nvSpPr>
        <p:spPr/>
        <p:txBody>
          <a:bodyPr>
            <a:normAutofit/>
          </a:bodyPr>
          <a:lstStyle/>
          <a:p>
            <a:pPr>
              <a:defRPr/>
            </a:pPr>
            <a:fld id="{07ABA329-F1E1-4D2F-BAF2-BA2D5F856F7E}" type="slidenum">
              <a:rPr lang="it-IT"/>
              <a:pPr>
                <a:defRPr/>
              </a:pPr>
              <a:t>64</a:t>
            </a:fld>
            <a:endParaRPr lang="it-IT"/>
          </a:p>
        </p:txBody>
      </p:sp>
      <p:pic>
        <p:nvPicPr>
          <p:cNvPr id="19461"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19462"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19463"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19464" name="CasellaDiTesto 9"/>
          <p:cNvSpPr txBox="1">
            <a:spLocks noChangeArrowheads="1"/>
          </p:cNvSpPr>
          <p:nvPr/>
        </p:nvSpPr>
        <p:spPr bwMode="auto">
          <a:xfrm>
            <a:off x="1331913" y="1484313"/>
            <a:ext cx="6840537" cy="584200"/>
          </a:xfrm>
          <a:prstGeom prst="rect">
            <a:avLst/>
          </a:prstGeom>
          <a:noFill/>
          <a:ln w="9525">
            <a:noFill/>
            <a:miter lim="800000"/>
            <a:headEnd/>
            <a:tailEnd/>
          </a:ln>
        </p:spPr>
        <p:txBody>
          <a:bodyPr>
            <a:spAutoFit/>
          </a:bodyPr>
          <a:lstStyle/>
          <a:p>
            <a:pPr algn="ctr"/>
            <a:endParaRPr lang="it-IT" sz="3200" dirty="0">
              <a:solidFill>
                <a:schemeClr val="tx2">
                  <a:lumMod val="50000"/>
                </a:schemeClr>
              </a:solidFill>
            </a:endParaRPr>
          </a:p>
        </p:txBody>
      </p:sp>
      <p:graphicFrame>
        <p:nvGraphicFramePr>
          <p:cNvPr id="11" name="Segnaposto contenuto 9"/>
          <p:cNvGraphicFramePr>
            <a:graphicFrameLocks noGrp="1"/>
          </p:cNvGraphicFramePr>
          <p:nvPr>
            <p:ph sz="half" idx="1"/>
          </p:nvPr>
        </p:nvGraphicFramePr>
        <p:xfrm>
          <a:off x="457200" y="1556792"/>
          <a:ext cx="4038600" cy="456937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2" name="Segnaposto contenuto 10"/>
          <p:cNvGraphicFramePr>
            <a:graphicFrameLocks noGrp="1"/>
          </p:cNvGraphicFramePr>
          <p:nvPr>
            <p:ph sz="half" idx="2"/>
          </p:nvPr>
        </p:nvGraphicFramePr>
        <p:xfrm>
          <a:off x="4499992" y="1556792"/>
          <a:ext cx="4320480" cy="4569371"/>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11267" name="Segnaposto piè di pagina 4"/>
          <p:cNvSpPr>
            <a:spLocks noGrp="1"/>
          </p:cNvSpPr>
          <p:nvPr>
            <p:ph type="ftr" sz="quarter" idx="11"/>
          </p:nvPr>
        </p:nvSpPr>
        <p:spPr bwMode="auto">
          <a:xfrm>
            <a:off x="914400" y="6172200"/>
            <a:ext cx="7689850" cy="457200"/>
          </a:xfrm>
          <a:ln>
            <a:miter lim="800000"/>
            <a:headEnd/>
            <a:tailEnd/>
          </a:ln>
        </p:spPr>
        <p:txBody>
          <a:bodyPr wrap="square" numCol="1" compatLnSpc="1">
            <a:prstTxWarp prst="textNoShape">
              <a:avLst/>
            </a:prstTxWarp>
          </a:bodyPr>
          <a:lstStyle/>
          <a:p>
            <a:pPr>
              <a:defRPr/>
            </a:pPr>
            <a:r>
              <a:rPr lang="it-IT" dirty="0"/>
              <a:t>LLP-LDV-TOI-09-IT-0448     </a:t>
            </a:r>
            <a:r>
              <a:rPr lang="it-IT" dirty="0" err="1"/>
              <a:t>ValeRIA</a:t>
            </a:r>
            <a:r>
              <a:rPr lang="it-IT" dirty="0"/>
              <a:t>                                Lia </a:t>
            </a:r>
            <a:r>
              <a:rPr lang="it-IT" dirty="0" err="1"/>
              <a:t>Maida</a:t>
            </a:r>
            <a:r>
              <a:rPr lang="it-IT" dirty="0"/>
              <a:t>    </a:t>
            </a:r>
          </a:p>
        </p:txBody>
      </p:sp>
      <p:sp>
        <p:nvSpPr>
          <p:cNvPr id="6" name="Segnaposto numero diapositiva 5"/>
          <p:cNvSpPr>
            <a:spLocks noGrp="1"/>
          </p:cNvSpPr>
          <p:nvPr>
            <p:ph type="sldNum" sz="quarter" idx="12"/>
          </p:nvPr>
        </p:nvSpPr>
        <p:spPr/>
        <p:txBody>
          <a:bodyPr>
            <a:normAutofit/>
          </a:bodyPr>
          <a:lstStyle/>
          <a:p>
            <a:pPr>
              <a:defRPr/>
            </a:pPr>
            <a:fld id="{07ABA329-F1E1-4D2F-BAF2-BA2D5F856F7E}" type="slidenum">
              <a:rPr lang="it-IT"/>
              <a:pPr>
                <a:defRPr/>
              </a:pPr>
              <a:t>65</a:t>
            </a:fld>
            <a:endParaRPr lang="it-IT"/>
          </a:p>
        </p:txBody>
      </p:sp>
      <p:pic>
        <p:nvPicPr>
          <p:cNvPr id="19461"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19462"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19463"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19464" name="CasellaDiTesto 9"/>
          <p:cNvSpPr txBox="1">
            <a:spLocks noChangeArrowheads="1"/>
          </p:cNvSpPr>
          <p:nvPr/>
        </p:nvSpPr>
        <p:spPr bwMode="auto">
          <a:xfrm>
            <a:off x="1331913" y="1484313"/>
            <a:ext cx="6840537" cy="584200"/>
          </a:xfrm>
          <a:prstGeom prst="rect">
            <a:avLst/>
          </a:prstGeom>
          <a:noFill/>
          <a:ln w="9525">
            <a:noFill/>
            <a:miter lim="800000"/>
            <a:headEnd/>
            <a:tailEnd/>
          </a:ln>
        </p:spPr>
        <p:txBody>
          <a:bodyPr>
            <a:spAutoFit/>
          </a:bodyPr>
          <a:lstStyle/>
          <a:p>
            <a:pPr algn="ctr"/>
            <a:endParaRPr lang="it-IT" sz="3200" dirty="0">
              <a:solidFill>
                <a:schemeClr val="tx2">
                  <a:lumMod val="50000"/>
                </a:schemeClr>
              </a:solidFill>
            </a:endParaRPr>
          </a:p>
        </p:txBody>
      </p:sp>
      <p:graphicFrame>
        <p:nvGraphicFramePr>
          <p:cNvPr id="15" name="Segnaposto contenuto 11"/>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6" name="Segnaposto contenuto 12"/>
          <p:cNvGraphicFramePr>
            <a:graphicFrameLocks noGrp="1"/>
          </p:cNvGraphicFramePr>
          <p:nvPr>
            <p:ph sz="half" idx="2"/>
          </p:nvPr>
        </p:nvGraphicFramePr>
        <p:xfrm>
          <a:off x="4499992" y="1600200"/>
          <a:ext cx="4186808" cy="4525963"/>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11267" name="Segnaposto piè di pagina 4"/>
          <p:cNvSpPr>
            <a:spLocks noGrp="1"/>
          </p:cNvSpPr>
          <p:nvPr>
            <p:ph type="ftr" sz="quarter" idx="11"/>
          </p:nvPr>
        </p:nvSpPr>
        <p:spPr bwMode="auto">
          <a:xfrm>
            <a:off x="914400" y="6172200"/>
            <a:ext cx="7689850" cy="457200"/>
          </a:xfrm>
          <a:ln>
            <a:miter lim="800000"/>
            <a:headEnd/>
            <a:tailEnd/>
          </a:ln>
        </p:spPr>
        <p:txBody>
          <a:bodyPr wrap="square" numCol="1" compatLnSpc="1">
            <a:prstTxWarp prst="textNoShape">
              <a:avLst/>
            </a:prstTxWarp>
          </a:bodyPr>
          <a:lstStyle/>
          <a:p>
            <a:pPr>
              <a:defRPr/>
            </a:pPr>
            <a:r>
              <a:rPr lang="it-IT" dirty="0"/>
              <a:t>LLP-LDV-TOI-09-IT-0448     </a:t>
            </a:r>
            <a:r>
              <a:rPr lang="it-IT" dirty="0" err="1"/>
              <a:t>ValeRIA</a:t>
            </a:r>
            <a:r>
              <a:rPr lang="it-IT" dirty="0"/>
              <a:t>                                Lia </a:t>
            </a:r>
            <a:r>
              <a:rPr lang="it-IT" dirty="0" err="1"/>
              <a:t>Maida</a:t>
            </a:r>
            <a:r>
              <a:rPr lang="it-IT" dirty="0"/>
              <a:t>    </a:t>
            </a:r>
          </a:p>
        </p:txBody>
      </p:sp>
      <p:sp>
        <p:nvSpPr>
          <p:cNvPr id="6" name="Segnaposto numero diapositiva 5"/>
          <p:cNvSpPr>
            <a:spLocks noGrp="1"/>
          </p:cNvSpPr>
          <p:nvPr>
            <p:ph type="sldNum" sz="quarter" idx="12"/>
          </p:nvPr>
        </p:nvSpPr>
        <p:spPr/>
        <p:txBody>
          <a:bodyPr>
            <a:normAutofit/>
          </a:bodyPr>
          <a:lstStyle/>
          <a:p>
            <a:pPr>
              <a:defRPr/>
            </a:pPr>
            <a:fld id="{07ABA329-F1E1-4D2F-BAF2-BA2D5F856F7E}" type="slidenum">
              <a:rPr lang="it-IT"/>
              <a:pPr>
                <a:defRPr/>
              </a:pPr>
              <a:t>66</a:t>
            </a:fld>
            <a:endParaRPr lang="it-IT"/>
          </a:p>
        </p:txBody>
      </p:sp>
      <p:pic>
        <p:nvPicPr>
          <p:cNvPr id="19461"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19462"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19463"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19464" name="CasellaDiTesto 9"/>
          <p:cNvSpPr txBox="1">
            <a:spLocks noChangeArrowheads="1"/>
          </p:cNvSpPr>
          <p:nvPr/>
        </p:nvSpPr>
        <p:spPr bwMode="auto">
          <a:xfrm>
            <a:off x="1331913" y="1484313"/>
            <a:ext cx="6840537" cy="584200"/>
          </a:xfrm>
          <a:prstGeom prst="rect">
            <a:avLst/>
          </a:prstGeom>
          <a:noFill/>
          <a:ln w="9525">
            <a:noFill/>
            <a:miter lim="800000"/>
            <a:headEnd/>
            <a:tailEnd/>
          </a:ln>
        </p:spPr>
        <p:txBody>
          <a:bodyPr>
            <a:spAutoFit/>
          </a:bodyPr>
          <a:lstStyle/>
          <a:p>
            <a:pPr algn="ctr"/>
            <a:endParaRPr lang="it-IT" sz="3200" dirty="0">
              <a:solidFill>
                <a:schemeClr val="tx2">
                  <a:lumMod val="50000"/>
                </a:schemeClr>
              </a:solidFill>
            </a:endParaRPr>
          </a:p>
        </p:txBody>
      </p:sp>
      <p:graphicFrame>
        <p:nvGraphicFramePr>
          <p:cNvPr id="13" name="Segnaposto contenuto 9"/>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4" name="Segnaposto contenuto 10"/>
          <p:cNvGraphicFramePr>
            <a:graphicFrameLocks noGrp="1"/>
          </p:cNvGraphicFramePr>
          <p:nvPr>
            <p:ph sz="half" idx="2"/>
          </p:nvPr>
        </p:nvGraphicFramePr>
        <p:xfrm>
          <a:off x="4499992" y="1600200"/>
          <a:ext cx="4186808" cy="4525963"/>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11267" name="Segnaposto piè di pagina 4"/>
          <p:cNvSpPr>
            <a:spLocks noGrp="1"/>
          </p:cNvSpPr>
          <p:nvPr>
            <p:ph type="ftr" sz="quarter" idx="11"/>
          </p:nvPr>
        </p:nvSpPr>
        <p:spPr bwMode="auto">
          <a:xfrm>
            <a:off x="914400" y="6172200"/>
            <a:ext cx="7689850" cy="457200"/>
          </a:xfrm>
          <a:ln>
            <a:miter lim="800000"/>
            <a:headEnd/>
            <a:tailEnd/>
          </a:ln>
        </p:spPr>
        <p:txBody>
          <a:bodyPr wrap="square" numCol="1" compatLnSpc="1">
            <a:prstTxWarp prst="textNoShape">
              <a:avLst/>
            </a:prstTxWarp>
          </a:bodyPr>
          <a:lstStyle/>
          <a:p>
            <a:pPr>
              <a:defRPr/>
            </a:pPr>
            <a:r>
              <a:rPr lang="it-IT" dirty="0"/>
              <a:t>LLP-LDV-TOI-09-IT-0448     </a:t>
            </a:r>
            <a:r>
              <a:rPr lang="it-IT" dirty="0" err="1"/>
              <a:t>ValeRIA</a:t>
            </a:r>
            <a:r>
              <a:rPr lang="it-IT" dirty="0"/>
              <a:t>                                Lia </a:t>
            </a:r>
            <a:r>
              <a:rPr lang="it-IT" dirty="0" err="1"/>
              <a:t>Maida</a:t>
            </a:r>
            <a:r>
              <a:rPr lang="it-IT" dirty="0"/>
              <a:t>    </a:t>
            </a:r>
          </a:p>
        </p:txBody>
      </p:sp>
      <p:sp>
        <p:nvSpPr>
          <p:cNvPr id="6" name="Segnaposto numero diapositiva 5"/>
          <p:cNvSpPr>
            <a:spLocks noGrp="1"/>
          </p:cNvSpPr>
          <p:nvPr>
            <p:ph type="sldNum" sz="quarter" idx="12"/>
          </p:nvPr>
        </p:nvSpPr>
        <p:spPr/>
        <p:txBody>
          <a:bodyPr>
            <a:normAutofit/>
          </a:bodyPr>
          <a:lstStyle/>
          <a:p>
            <a:pPr>
              <a:defRPr/>
            </a:pPr>
            <a:fld id="{07ABA329-F1E1-4D2F-BAF2-BA2D5F856F7E}" type="slidenum">
              <a:rPr lang="it-IT"/>
              <a:pPr>
                <a:defRPr/>
              </a:pPr>
              <a:t>67</a:t>
            </a:fld>
            <a:endParaRPr lang="it-IT"/>
          </a:p>
        </p:txBody>
      </p:sp>
      <p:pic>
        <p:nvPicPr>
          <p:cNvPr id="19461"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19462"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19463"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19464" name="CasellaDiTesto 9"/>
          <p:cNvSpPr txBox="1">
            <a:spLocks noChangeArrowheads="1"/>
          </p:cNvSpPr>
          <p:nvPr/>
        </p:nvSpPr>
        <p:spPr bwMode="auto">
          <a:xfrm>
            <a:off x="1331913" y="1484313"/>
            <a:ext cx="6840537" cy="584200"/>
          </a:xfrm>
          <a:prstGeom prst="rect">
            <a:avLst/>
          </a:prstGeom>
          <a:noFill/>
          <a:ln w="9525">
            <a:noFill/>
            <a:miter lim="800000"/>
            <a:headEnd/>
            <a:tailEnd/>
          </a:ln>
        </p:spPr>
        <p:txBody>
          <a:bodyPr>
            <a:spAutoFit/>
          </a:bodyPr>
          <a:lstStyle/>
          <a:p>
            <a:pPr algn="ctr"/>
            <a:endParaRPr lang="it-IT" sz="3200" dirty="0">
              <a:solidFill>
                <a:schemeClr val="tx2">
                  <a:lumMod val="50000"/>
                </a:schemeClr>
              </a:solidFill>
            </a:endParaRPr>
          </a:p>
        </p:txBody>
      </p:sp>
      <p:graphicFrame>
        <p:nvGraphicFramePr>
          <p:cNvPr id="15" name="Segnaposto contenuto 9"/>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6" name="Segnaposto contenuto 10"/>
          <p:cNvGraphicFramePr>
            <a:graphicFrameLocks noGrp="1"/>
          </p:cNvGraphicFramePr>
          <p:nvPr>
            <p:ph sz="half" idx="2"/>
          </p:nvPr>
        </p:nvGraphicFramePr>
        <p:xfrm>
          <a:off x="4427984" y="1600200"/>
          <a:ext cx="4258816" cy="4525963"/>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27651" name="Segnaposto piè di pagina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lstStyle/>
          <a:p>
            <a:pPr>
              <a:defRPr/>
            </a:pPr>
            <a:fld id="{402FBDEF-C477-49E7-91DB-1D031311B761}" type="slidenum">
              <a:rPr lang="it-IT"/>
              <a:pPr>
                <a:defRPr/>
              </a:pPr>
              <a:t>68</a:t>
            </a:fld>
            <a:endParaRPr lang="it-IT"/>
          </a:p>
        </p:txBody>
      </p:sp>
      <p:pic>
        <p:nvPicPr>
          <p:cNvPr id="81925"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81926"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81927"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
        <p:nvSpPr>
          <p:cNvPr id="9" name="CasellaDiTesto 8"/>
          <p:cNvSpPr txBox="1"/>
          <p:nvPr/>
        </p:nvSpPr>
        <p:spPr>
          <a:xfrm>
            <a:off x="684213" y="1628775"/>
            <a:ext cx="6983412" cy="3170099"/>
          </a:xfrm>
          <a:prstGeom prst="rect">
            <a:avLst/>
          </a:prstGeom>
          <a:noFill/>
        </p:spPr>
        <p:txBody>
          <a:bodyPr>
            <a:spAutoFit/>
          </a:bodyPr>
          <a:lstStyle/>
          <a:p>
            <a:pPr algn="ctr">
              <a:defRPr/>
            </a:pPr>
            <a:r>
              <a:rPr lang="it-IT" sz="4000" i="1" dirty="0" smtClean="0">
                <a:solidFill>
                  <a:schemeClr val="tx2">
                    <a:lumMod val="50000"/>
                  </a:schemeClr>
                </a:solidFill>
                <a:latin typeface="+mn-lt"/>
                <a:ea typeface="Arial Unicode MS" pitchFamily="34" charset="-128"/>
                <a:cs typeface="Arial Unicode MS" pitchFamily="34" charset="-128"/>
              </a:rPr>
              <a:t>Un grazie di cuore </a:t>
            </a:r>
          </a:p>
          <a:p>
            <a:pPr algn="ctr">
              <a:defRPr/>
            </a:pPr>
            <a:r>
              <a:rPr lang="it-IT" sz="4000" b="1" i="1" dirty="0" smtClean="0">
                <a:solidFill>
                  <a:schemeClr val="tx2">
                    <a:lumMod val="50000"/>
                  </a:schemeClr>
                </a:solidFill>
                <a:latin typeface="+mn-lt"/>
                <a:ea typeface="Arial Unicode MS" pitchFamily="34" charset="-128"/>
                <a:cs typeface="Arial Unicode MS" pitchFamily="34" charset="-128"/>
              </a:rPr>
              <a:t>a tutti voi</a:t>
            </a:r>
          </a:p>
          <a:p>
            <a:pPr algn="ctr">
              <a:defRPr/>
            </a:pPr>
            <a:r>
              <a:rPr lang="it-IT" sz="4000" b="1" i="1" dirty="0" smtClean="0">
                <a:solidFill>
                  <a:schemeClr val="tx2">
                    <a:lumMod val="50000"/>
                  </a:schemeClr>
                </a:solidFill>
                <a:latin typeface="+mn-lt"/>
                <a:ea typeface="Arial Unicode MS" pitchFamily="34" charset="-128"/>
                <a:cs typeface="Arial Unicode MS" pitchFamily="34" charset="-128"/>
              </a:rPr>
              <a:t> </a:t>
            </a:r>
            <a:r>
              <a:rPr lang="it-IT" sz="4000" i="1" dirty="0" smtClean="0">
                <a:solidFill>
                  <a:schemeClr val="tx2">
                    <a:lumMod val="50000"/>
                  </a:schemeClr>
                </a:solidFill>
                <a:latin typeface="+mn-lt"/>
                <a:ea typeface="Arial Unicode MS" pitchFamily="34" charset="-128"/>
                <a:cs typeface="Arial Unicode MS" pitchFamily="34" charset="-128"/>
              </a:rPr>
              <a:t>per aver creduto in questo progetto e collaborato per la sua riuscita.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normAutofit/>
          </a:bodyPr>
          <a:lstStyle/>
          <a:p>
            <a:pPr algn="ctr">
              <a:buNone/>
            </a:pPr>
            <a:r>
              <a:rPr lang="it-IT" sz="4000" i="1" dirty="0" smtClean="0">
                <a:solidFill>
                  <a:schemeClr val="tx2">
                    <a:lumMod val="50000"/>
                  </a:schemeClr>
                </a:solidFill>
              </a:rPr>
              <a:t>Gli strumenti del Kit non devono necessariamente essere utilizzati tutti.</a:t>
            </a:r>
          </a:p>
          <a:p>
            <a:pPr algn="ctr">
              <a:buNone/>
            </a:pPr>
            <a:r>
              <a:rPr lang="it-IT" sz="4000" i="1" dirty="0" smtClean="0">
                <a:solidFill>
                  <a:schemeClr val="tx2">
                    <a:lumMod val="50000"/>
                  </a:schemeClr>
                </a:solidFill>
              </a:rPr>
              <a:t>Le scuole e i CFP hanno la possibilità di utilizzare lo strumento più idoneo alle proprie necessità</a:t>
            </a:r>
          </a:p>
          <a:p>
            <a:pPr algn="just">
              <a:buFont typeface="Wingdings" pitchFamily="2" charset="2"/>
              <a:buChar char="§"/>
            </a:pPr>
            <a:endParaRPr lang="it-IT" sz="4000" i="1" dirty="0" smtClean="0">
              <a:solidFill>
                <a:schemeClr val="tx2">
                  <a:lumMod val="75000"/>
                </a:schemeClr>
              </a:solidFill>
            </a:endParaRP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7</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normAutofit/>
          </a:bodyPr>
          <a:lstStyle/>
          <a:p>
            <a:pPr algn="ctr">
              <a:buNone/>
            </a:pPr>
            <a:r>
              <a:rPr lang="it-IT" sz="4000" i="1" dirty="0" smtClean="0">
                <a:solidFill>
                  <a:schemeClr val="bg2">
                    <a:lumMod val="10000"/>
                  </a:schemeClr>
                </a:solidFill>
              </a:rPr>
              <a:t>Nel corso dei due anni abbiamo testato tutti gli strumenti del Kit per verificarne l’efficacia prima della validazione. Dopo l’analisi dei dati sono state apportate le modifiche che si sono rese necessarie</a:t>
            </a:r>
          </a:p>
          <a:p>
            <a:pPr algn="just">
              <a:buFont typeface="Wingdings" pitchFamily="2" charset="2"/>
              <a:buChar char="§"/>
            </a:pPr>
            <a:endParaRPr lang="it-IT" sz="4000" i="1" dirty="0" smtClean="0">
              <a:solidFill>
                <a:schemeClr val="tx2">
                  <a:lumMod val="75000"/>
                </a:schemeClr>
              </a:solidFill>
            </a:endParaRP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8</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endParaRPr lang="it-IT" dirty="0" smtClean="0"/>
          </a:p>
        </p:txBody>
      </p:sp>
      <p:sp>
        <p:nvSpPr>
          <p:cNvPr id="3075" name="Segnaposto contenuto 2"/>
          <p:cNvSpPr>
            <a:spLocks noGrp="1"/>
          </p:cNvSpPr>
          <p:nvPr>
            <p:ph idx="1"/>
          </p:nvPr>
        </p:nvSpPr>
        <p:spPr>
          <a:xfrm>
            <a:off x="503238" y="1557338"/>
            <a:ext cx="8183562" cy="4392612"/>
          </a:xfrm>
        </p:spPr>
        <p:txBody>
          <a:bodyPr/>
          <a:lstStyle/>
          <a:p>
            <a:pPr algn="ctr" eaLnBrk="1" hangingPunct="1">
              <a:buFont typeface="Wingdings 2" pitchFamily="18" charset="2"/>
              <a:buNone/>
            </a:pPr>
            <a:r>
              <a:rPr lang="it-IT" sz="4000" i="1" dirty="0" smtClean="0">
                <a:solidFill>
                  <a:schemeClr val="tx2">
                    <a:lumMod val="50000"/>
                  </a:schemeClr>
                </a:solidFill>
              </a:rPr>
              <a:t>I fattori che influenzano la relazione Insegnamento – apprendimenti  sono molteplici e non abbiamo avuto la presunzione di prenderli in considerazioni tutti</a:t>
            </a:r>
          </a:p>
        </p:txBody>
      </p:sp>
      <p:sp>
        <p:nvSpPr>
          <p:cNvPr id="10243" name="Segnaposto piè di pagina 3"/>
          <p:cNvSpPr>
            <a:spLocks noGrp="1"/>
          </p:cNvSpPr>
          <p:nvPr>
            <p:ph type="ftr" sz="quarter" idx="11"/>
          </p:nvPr>
        </p:nvSpPr>
        <p:spPr bwMode="auto">
          <a:xfrm>
            <a:off x="914400" y="6172200"/>
            <a:ext cx="7329488" cy="457200"/>
          </a:xfrm>
          <a:ln>
            <a:miter lim="800000"/>
            <a:headEnd/>
            <a:tailEnd/>
          </a:ln>
        </p:spPr>
        <p:txBody>
          <a:bodyPr wrap="square" numCol="1" compatLnSpc="1">
            <a:prstTxWarp prst="textNoShape">
              <a:avLst/>
            </a:prstTxWarp>
          </a:bodyPr>
          <a:lstStyle/>
          <a:p>
            <a:pPr>
              <a:defRPr/>
            </a:pPr>
            <a:r>
              <a:rPr lang="it-IT"/>
              <a:t>LLP-LDV-TOI-09-IT-0448     ValeRIA                                Lia Maida    </a:t>
            </a:r>
          </a:p>
        </p:txBody>
      </p:sp>
      <p:sp>
        <p:nvSpPr>
          <p:cNvPr id="5" name="Segnaposto numero diapositiva 4"/>
          <p:cNvSpPr>
            <a:spLocks noGrp="1"/>
          </p:cNvSpPr>
          <p:nvPr>
            <p:ph type="sldNum" sz="quarter" idx="12"/>
          </p:nvPr>
        </p:nvSpPr>
        <p:spPr/>
        <p:txBody>
          <a:bodyPr>
            <a:normAutofit/>
          </a:bodyPr>
          <a:lstStyle/>
          <a:p>
            <a:pPr>
              <a:defRPr/>
            </a:pPr>
            <a:fld id="{D82F884B-F2CB-4199-8C1E-B02E2F4F62BD}" type="slidenum">
              <a:rPr lang="it-IT"/>
              <a:pPr>
                <a:defRPr/>
              </a:pPr>
              <a:t>9</a:t>
            </a:fld>
            <a:endParaRPr lang="it-IT"/>
          </a:p>
        </p:txBody>
      </p:sp>
      <p:pic>
        <p:nvPicPr>
          <p:cNvPr id="3078" name="Immagine 1"/>
          <p:cNvPicPr>
            <a:picLocks noChangeAspect="1" noChangeArrowheads="1"/>
          </p:cNvPicPr>
          <p:nvPr/>
        </p:nvPicPr>
        <p:blipFill>
          <a:blip r:embed="rId3" cstate="print"/>
          <a:srcRect/>
          <a:stretch>
            <a:fillRect/>
          </a:stretch>
        </p:blipFill>
        <p:spPr bwMode="auto">
          <a:xfrm>
            <a:off x="500063" y="571500"/>
            <a:ext cx="1312862" cy="684213"/>
          </a:xfrm>
          <a:prstGeom prst="rect">
            <a:avLst/>
          </a:prstGeom>
          <a:noFill/>
          <a:ln w="9525">
            <a:noFill/>
            <a:miter lim="800000"/>
            <a:headEnd/>
            <a:tailEnd/>
          </a:ln>
        </p:spPr>
      </p:pic>
      <p:pic>
        <p:nvPicPr>
          <p:cNvPr id="3079" name="Immagine 2"/>
          <p:cNvPicPr>
            <a:picLocks noChangeAspect="1" noChangeArrowheads="1"/>
          </p:cNvPicPr>
          <p:nvPr/>
        </p:nvPicPr>
        <p:blipFill>
          <a:blip r:embed="rId4" cstate="print"/>
          <a:srcRect/>
          <a:stretch>
            <a:fillRect/>
          </a:stretch>
        </p:blipFill>
        <p:spPr bwMode="auto">
          <a:xfrm>
            <a:off x="1825625" y="919163"/>
            <a:ext cx="611188" cy="357187"/>
          </a:xfrm>
          <a:prstGeom prst="rect">
            <a:avLst/>
          </a:prstGeom>
          <a:noFill/>
          <a:ln w="9525">
            <a:noFill/>
            <a:miter lim="800000"/>
            <a:headEnd/>
            <a:tailEnd/>
          </a:ln>
        </p:spPr>
      </p:pic>
      <p:pic>
        <p:nvPicPr>
          <p:cNvPr id="3080" name="Immagine 3"/>
          <p:cNvPicPr>
            <a:picLocks noChangeAspect="1" noChangeArrowheads="1"/>
          </p:cNvPicPr>
          <p:nvPr/>
        </p:nvPicPr>
        <p:blipFill>
          <a:blip r:embed="rId5" cstate="print"/>
          <a:srcRect/>
          <a:stretch>
            <a:fillRect/>
          </a:stretch>
        </p:blipFill>
        <p:spPr bwMode="auto">
          <a:xfrm>
            <a:off x="2286000" y="571500"/>
            <a:ext cx="6046788"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2324</TotalTime>
  <Words>2470</Words>
  <Application>Microsoft Office PowerPoint</Application>
  <PresentationFormat>Presentazione su schermo (4:3)</PresentationFormat>
  <Paragraphs>561</Paragraphs>
  <Slides>68</Slides>
  <Notes>68</Notes>
  <HiddenSlides>0</HiddenSlides>
  <MMClips>0</MMClips>
  <ScaleCrop>false</ScaleCrop>
  <HeadingPairs>
    <vt:vector size="4" baseType="variant">
      <vt:variant>
        <vt:lpstr>Tema</vt:lpstr>
      </vt:variant>
      <vt:variant>
        <vt:i4>1</vt:i4>
      </vt:variant>
      <vt:variant>
        <vt:lpstr>Titoli diapositive</vt:lpstr>
      </vt:variant>
      <vt:variant>
        <vt:i4>68</vt:i4>
      </vt:variant>
    </vt:vector>
  </HeadingPairs>
  <TitlesOfParts>
    <vt:vector size="69" baseType="lpstr">
      <vt:lpstr>Tema di Office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 Windows</dc:creator>
  <cp:lastModifiedBy>Utente Windows</cp:lastModifiedBy>
  <cp:revision>294</cp:revision>
  <dcterms:created xsi:type="dcterms:W3CDTF">2010-03-09T21:42:17Z</dcterms:created>
  <dcterms:modified xsi:type="dcterms:W3CDTF">2011-09-25T19:45:48Z</dcterms:modified>
</cp:coreProperties>
</file>